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033CC"/>
    <a:srgbClr val="FFFFFF"/>
    <a:srgbClr val="C5C5C5"/>
    <a:srgbClr val="C0C0C0"/>
    <a:srgbClr val="DDDDDD"/>
    <a:srgbClr val="333333"/>
    <a:srgbClr val="70A8DA"/>
    <a:srgbClr val="357DA9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54" autoAdjust="0"/>
    <p:restoredTop sz="93743" autoAdjust="0"/>
  </p:normalViewPr>
  <p:slideViewPr>
    <p:cSldViewPr>
      <p:cViewPr varScale="1">
        <p:scale>
          <a:sx n="64" d="100"/>
          <a:sy n="64" d="100"/>
        </p:scale>
        <p:origin x="-114" y="-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260994D-592B-4E36-A769-653D249D22F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0215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5" name="Rectangle 73"/>
          <p:cNvSpPr>
            <a:spLocks noChangeArrowheads="1"/>
          </p:cNvSpPr>
          <p:nvPr/>
        </p:nvSpPr>
        <p:spPr bwMode="gray">
          <a:xfrm>
            <a:off x="1698625" y="3705225"/>
            <a:ext cx="742950" cy="742950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16" name="Rectangle 44" descr="3"/>
          <p:cNvSpPr>
            <a:spLocks noChangeArrowheads="1"/>
          </p:cNvSpPr>
          <p:nvPr/>
        </p:nvSpPr>
        <p:spPr bwMode="gray">
          <a:xfrm>
            <a:off x="2492375" y="4510088"/>
            <a:ext cx="742950" cy="744537"/>
          </a:xfrm>
          <a:prstGeom prst="rect">
            <a:avLst/>
          </a:prstGeom>
          <a:blipFill dpi="0" rotWithShape="1">
            <a:blip r:embed="rId2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06" name="Rectangle 34" descr="5"/>
          <p:cNvSpPr>
            <a:spLocks noChangeArrowheads="1"/>
          </p:cNvSpPr>
          <p:nvPr/>
        </p:nvSpPr>
        <p:spPr bwMode="gray">
          <a:xfrm>
            <a:off x="915988" y="4510088"/>
            <a:ext cx="742950" cy="744537"/>
          </a:xfrm>
          <a:prstGeom prst="rect">
            <a:avLst/>
          </a:prstGeom>
          <a:blipFill dpi="0" rotWithShape="1">
            <a:blip r:embed="rId3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31" name="Rectangle 59"/>
          <p:cNvSpPr>
            <a:spLocks noChangeArrowheads="1"/>
          </p:cNvSpPr>
          <p:nvPr/>
        </p:nvSpPr>
        <p:spPr bwMode="gray">
          <a:xfrm>
            <a:off x="1703388" y="5314950"/>
            <a:ext cx="742950" cy="74295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26" name="Rectangle 54"/>
          <p:cNvSpPr>
            <a:spLocks noChangeArrowheads="1"/>
          </p:cNvSpPr>
          <p:nvPr/>
        </p:nvSpPr>
        <p:spPr bwMode="gray">
          <a:xfrm>
            <a:off x="128588" y="3705225"/>
            <a:ext cx="742950" cy="74295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28" name="Rectangle 56"/>
          <p:cNvSpPr>
            <a:spLocks noChangeArrowheads="1"/>
          </p:cNvSpPr>
          <p:nvPr/>
        </p:nvSpPr>
        <p:spPr bwMode="gray">
          <a:xfrm>
            <a:off x="2492375" y="3705225"/>
            <a:ext cx="742950" cy="74295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147" name="Group 75"/>
          <p:cNvGrpSpPr>
            <a:grpSpLocks/>
          </p:cNvGrpSpPr>
          <p:nvPr/>
        </p:nvGrpSpPr>
        <p:grpSpPr bwMode="auto">
          <a:xfrm>
            <a:off x="112713" y="5954713"/>
            <a:ext cx="8936037" cy="631825"/>
            <a:chOff x="71" y="3751"/>
            <a:chExt cx="5629" cy="398"/>
          </a:xfrm>
        </p:grpSpPr>
        <p:sp>
          <p:nvSpPr>
            <p:cNvPr id="3096" name="Freeform 24"/>
            <p:cNvSpPr>
              <a:spLocks/>
            </p:cNvSpPr>
            <p:nvPr userDrawn="1"/>
          </p:nvSpPr>
          <p:spPr bwMode="gray">
            <a:xfrm>
              <a:off x="71" y="3751"/>
              <a:ext cx="5626" cy="349"/>
            </a:xfrm>
            <a:custGeom>
              <a:avLst/>
              <a:gdLst/>
              <a:ahLst/>
              <a:cxnLst>
                <a:cxn ang="0">
                  <a:pos x="5626" y="349"/>
                </a:cxn>
                <a:cxn ang="0">
                  <a:pos x="0" y="349"/>
                </a:cxn>
                <a:cxn ang="0">
                  <a:pos x="0" y="187"/>
                </a:cxn>
                <a:cxn ang="0">
                  <a:pos x="0" y="114"/>
                </a:cxn>
                <a:cxn ang="0">
                  <a:pos x="4064" y="118"/>
                </a:cxn>
                <a:cxn ang="0">
                  <a:pos x="4329" y="0"/>
                </a:cxn>
                <a:cxn ang="0">
                  <a:pos x="5623" y="0"/>
                </a:cxn>
                <a:cxn ang="0">
                  <a:pos x="5626" y="349"/>
                </a:cxn>
              </a:cxnLst>
              <a:rect l="0" t="0" r="r" b="b"/>
              <a:pathLst>
                <a:path w="5626" h="349">
                  <a:moveTo>
                    <a:pt x="5626" y="349"/>
                  </a:moveTo>
                  <a:lnTo>
                    <a:pt x="0" y="349"/>
                  </a:lnTo>
                  <a:lnTo>
                    <a:pt x="0" y="187"/>
                  </a:lnTo>
                  <a:lnTo>
                    <a:pt x="0" y="114"/>
                  </a:lnTo>
                  <a:cubicBezTo>
                    <a:pt x="678" y="103"/>
                    <a:pt x="3343" y="137"/>
                    <a:pt x="4064" y="118"/>
                  </a:cubicBezTo>
                  <a:lnTo>
                    <a:pt x="4329" y="0"/>
                  </a:lnTo>
                  <a:lnTo>
                    <a:pt x="5623" y="0"/>
                  </a:lnTo>
                  <a:lnTo>
                    <a:pt x="5626" y="349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97" name="Freeform 25"/>
            <p:cNvSpPr>
              <a:spLocks/>
            </p:cNvSpPr>
            <p:nvPr userDrawn="1"/>
          </p:nvSpPr>
          <p:spPr bwMode="gray">
            <a:xfrm>
              <a:off x="71" y="3800"/>
              <a:ext cx="5626" cy="349"/>
            </a:xfrm>
            <a:custGeom>
              <a:avLst/>
              <a:gdLst/>
              <a:ahLst/>
              <a:cxnLst>
                <a:cxn ang="0">
                  <a:pos x="5626" y="349"/>
                </a:cxn>
                <a:cxn ang="0">
                  <a:pos x="0" y="349"/>
                </a:cxn>
                <a:cxn ang="0">
                  <a:pos x="0" y="187"/>
                </a:cxn>
                <a:cxn ang="0">
                  <a:pos x="0" y="114"/>
                </a:cxn>
                <a:cxn ang="0">
                  <a:pos x="4082" y="118"/>
                </a:cxn>
                <a:cxn ang="0">
                  <a:pos x="4345" y="0"/>
                </a:cxn>
                <a:cxn ang="0">
                  <a:pos x="5623" y="6"/>
                </a:cxn>
                <a:cxn ang="0">
                  <a:pos x="5626" y="349"/>
                </a:cxn>
              </a:cxnLst>
              <a:rect l="0" t="0" r="r" b="b"/>
              <a:pathLst>
                <a:path w="5626" h="349">
                  <a:moveTo>
                    <a:pt x="5626" y="349"/>
                  </a:moveTo>
                  <a:lnTo>
                    <a:pt x="0" y="349"/>
                  </a:lnTo>
                  <a:lnTo>
                    <a:pt x="0" y="187"/>
                  </a:lnTo>
                  <a:lnTo>
                    <a:pt x="0" y="114"/>
                  </a:lnTo>
                  <a:cubicBezTo>
                    <a:pt x="680" y="103"/>
                    <a:pt x="3358" y="137"/>
                    <a:pt x="4082" y="118"/>
                  </a:cubicBezTo>
                  <a:lnTo>
                    <a:pt x="4345" y="0"/>
                  </a:lnTo>
                  <a:lnTo>
                    <a:pt x="5623" y="6"/>
                  </a:lnTo>
                  <a:lnTo>
                    <a:pt x="5626" y="349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98" name="Freeform 26"/>
            <p:cNvSpPr>
              <a:spLocks/>
            </p:cNvSpPr>
            <p:nvPr userDrawn="1"/>
          </p:nvSpPr>
          <p:spPr bwMode="gray">
            <a:xfrm>
              <a:off x="4209" y="3833"/>
              <a:ext cx="1491" cy="88"/>
            </a:xfrm>
            <a:custGeom>
              <a:avLst/>
              <a:gdLst/>
              <a:ahLst/>
              <a:cxnLst>
                <a:cxn ang="0">
                  <a:pos x="0" y="84"/>
                </a:cxn>
                <a:cxn ang="0">
                  <a:pos x="223" y="0"/>
                </a:cxn>
                <a:cxn ang="0">
                  <a:pos x="1491" y="0"/>
                </a:cxn>
                <a:cxn ang="0">
                  <a:pos x="1488" y="60"/>
                </a:cxn>
                <a:cxn ang="0">
                  <a:pos x="383" y="59"/>
                </a:cxn>
                <a:cxn ang="0">
                  <a:pos x="273" y="88"/>
                </a:cxn>
                <a:cxn ang="0">
                  <a:pos x="0" y="84"/>
                </a:cxn>
              </a:cxnLst>
              <a:rect l="0" t="0" r="r" b="b"/>
              <a:pathLst>
                <a:path w="1491" h="88">
                  <a:moveTo>
                    <a:pt x="0" y="84"/>
                  </a:moveTo>
                  <a:lnTo>
                    <a:pt x="223" y="0"/>
                  </a:lnTo>
                  <a:lnTo>
                    <a:pt x="1491" y="0"/>
                  </a:lnTo>
                  <a:lnTo>
                    <a:pt x="1488" y="60"/>
                  </a:lnTo>
                  <a:lnTo>
                    <a:pt x="383" y="59"/>
                  </a:lnTo>
                  <a:lnTo>
                    <a:pt x="273" y="88"/>
                  </a:lnTo>
                  <a:lnTo>
                    <a:pt x="0" y="84"/>
                  </a:lnTo>
                  <a:close/>
                </a:path>
              </a:pathLst>
            </a:custGeom>
            <a:solidFill>
              <a:srgbClr val="FFFFFF">
                <a:alpha val="30000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079" name="Group 7"/>
          <p:cNvGrpSpPr>
            <a:grpSpLocks/>
          </p:cNvGrpSpPr>
          <p:nvPr/>
        </p:nvGrpSpPr>
        <p:grpSpPr bwMode="auto">
          <a:xfrm rot="10800000">
            <a:off x="6003925" y="1778000"/>
            <a:ext cx="2768600" cy="779463"/>
            <a:chOff x="1566" y="164"/>
            <a:chExt cx="1455" cy="425"/>
          </a:xfrm>
        </p:grpSpPr>
        <p:sp>
          <p:nvSpPr>
            <p:cNvPr id="3080" name="Freeform 8"/>
            <p:cNvSpPr>
              <a:spLocks/>
            </p:cNvSpPr>
            <p:nvPr/>
          </p:nvSpPr>
          <p:spPr bwMode="gray">
            <a:xfrm>
              <a:off x="1892" y="468"/>
              <a:ext cx="39" cy="121"/>
            </a:xfrm>
            <a:custGeom>
              <a:avLst/>
              <a:gdLst/>
              <a:ahLst/>
              <a:cxnLst>
                <a:cxn ang="0">
                  <a:pos x="37" y="36"/>
                </a:cxn>
                <a:cxn ang="0">
                  <a:pos x="35" y="36"/>
                </a:cxn>
                <a:cxn ang="0">
                  <a:pos x="30" y="36"/>
                </a:cxn>
                <a:cxn ang="0">
                  <a:pos x="22" y="34"/>
                </a:cxn>
                <a:cxn ang="0">
                  <a:pos x="15" y="30"/>
                </a:cxn>
                <a:cxn ang="0">
                  <a:pos x="7" y="23"/>
                </a:cxn>
                <a:cxn ang="0">
                  <a:pos x="3" y="13"/>
                </a:cxn>
                <a:cxn ang="0">
                  <a:pos x="0" y="0"/>
                </a:cxn>
                <a:cxn ang="0">
                  <a:pos x="3" y="0"/>
                </a:cxn>
                <a:cxn ang="0">
                  <a:pos x="7" y="1"/>
                </a:cxn>
                <a:cxn ang="0">
                  <a:pos x="15" y="3"/>
                </a:cxn>
                <a:cxn ang="0">
                  <a:pos x="23" y="5"/>
                </a:cxn>
                <a:cxn ang="0">
                  <a:pos x="30" y="11"/>
                </a:cxn>
                <a:cxn ang="0">
                  <a:pos x="37" y="20"/>
                </a:cxn>
                <a:cxn ang="0">
                  <a:pos x="39" y="34"/>
                </a:cxn>
                <a:cxn ang="0">
                  <a:pos x="39" y="121"/>
                </a:cxn>
                <a:cxn ang="0">
                  <a:pos x="37" y="121"/>
                </a:cxn>
                <a:cxn ang="0">
                  <a:pos x="37" y="36"/>
                </a:cxn>
              </a:cxnLst>
              <a:rect l="0" t="0" r="r" b="b"/>
              <a:pathLst>
                <a:path w="39" h="121">
                  <a:moveTo>
                    <a:pt x="37" y="36"/>
                  </a:moveTo>
                  <a:lnTo>
                    <a:pt x="35" y="36"/>
                  </a:lnTo>
                  <a:lnTo>
                    <a:pt x="30" y="36"/>
                  </a:lnTo>
                  <a:lnTo>
                    <a:pt x="22" y="34"/>
                  </a:lnTo>
                  <a:lnTo>
                    <a:pt x="15" y="30"/>
                  </a:lnTo>
                  <a:lnTo>
                    <a:pt x="7" y="23"/>
                  </a:lnTo>
                  <a:lnTo>
                    <a:pt x="3" y="13"/>
                  </a:lnTo>
                  <a:lnTo>
                    <a:pt x="0" y="0"/>
                  </a:lnTo>
                  <a:lnTo>
                    <a:pt x="3" y="0"/>
                  </a:lnTo>
                  <a:lnTo>
                    <a:pt x="7" y="1"/>
                  </a:lnTo>
                  <a:lnTo>
                    <a:pt x="15" y="3"/>
                  </a:lnTo>
                  <a:lnTo>
                    <a:pt x="23" y="5"/>
                  </a:lnTo>
                  <a:lnTo>
                    <a:pt x="30" y="11"/>
                  </a:lnTo>
                  <a:lnTo>
                    <a:pt x="37" y="20"/>
                  </a:lnTo>
                  <a:lnTo>
                    <a:pt x="39" y="34"/>
                  </a:lnTo>
                  <a:lnTo>
                    <a:pt x="39" y="121"/>
                  </a:lnTo>
                  <a:lnTo>
                    <a:pt x="37" y="121"/>
                  </a:lnTo>
                  <a:lnTo>
                    <a:pt x="37" y="36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1" name="Freeform 9"/>
            <p:cNvSpPr>
              <a:spLocks/>
            </p:cNvSpPr>
            <p:nvPr/>
          </p:nvSpPr>
          <p:spPr bwMode="gray">
            <a:xfrm>
              <a:off x="2271" y="450"/>
              <a:ext cx="45" cy="139"/>
            </a:xfrm>
            <a:custGeom>
              <a:avLst/>
              <a:gdLst/>
              <a:ahLst/>
              <a:cxnLst>
                <a:cxn ang="0">
                  <a:pos x="3" y="42"/>
                </a:cxn>
                <a:cxn ang="0">
                  <a:pos x="6" y="42"/>
                </a:cxn>
                <a:cxn ang="0">
                  <a:pos x="12" y="42"/>
                </a:cxn>
                <a:cxn ang="0">
                  <a:pos x="20" y="39"/>
                </a:cxn>
                <a:cxn ang="0">
                  <a:pos x="29" y="35"/>
                </a:cxn>
                <a:cxn ang="0">
                  <a:pos x="37" y="27"/>
                </a:cxn>
                <a:cxn ang="0">
                  <a:pos x="43" y="17"/>
                </a:cxn>
                <a:cxn ang="0">
                  <a:pos x="45" y="2"/>
                </a:cxn>
                <a:cxn ang="0">
                  <a:pos x="43" y="0"/>
                </a:cxn>
                <a:cxn ang="0">
                  <a:pos x="37" y="2"/>
                </a:cxn>
                <a:cxn ang="0">
                  <a:pos x="29" y="3"/>
                </a:cxn>
                <a:cxn ang="0">
                  <a:pos x="19" y="7"/>
                </a:cxn>
                <a:cxn ang="0">
                  <a:pos x="11" y="14"/>
                </a:cxn>
                <a:cxn ang="0">
                  <a:pos x="4" y="23"/>
                </a:cxn>
                <a:cxn ang="0">
                  <a:pos x="0" y="39"/>
                </a:cxn>
                <a:cxn ang="0">
                  <a:pos x="0" y="139"/>
                </a:cxn>
                <a:cxn ang="0">
                  <a:pos x="3" y="139"/>
                </a:cxn>
                <a:cxn ang="0">
                  <a:pos x="3" y="42"/>
                </a:cxn>
              </a:cxnLst>
              <a:rect l="0" t="0" r="r" b="b"/>
              <a:pathLst>
                <a:path w="45" h="139">
                  <a:moveTo>
                    <a:pt x="3" y="42"/>
                  </a:moveTo>
                  <a:lnTo>
                    <a:pt x="6" y="42"/>
                  </a:lnTo>
                  <a:lnTo>
                    <a:pt x="12" y="42"/>
                  </a:lnTo>
                  <a:lnTo>
                    <a:pt x="20" y="39"/>
                  </a:lnTo>
                  <a:lnTo>
                    <a:pt x="29" y="35"/>
                  </a:lnTo>
                  <a:lnTo>
                    <a:pt x="37" y="27"/>
                  </a:lnTo>
                  <a:lnTo>
                    <a:pt x="43" y="17"/>
                  </a:lnTo>
                  <a:lnTo>
                    <a:pt x="45" y="2"/>
                  </a:lnTo>
                  <a:lnTo>
                    <a:pt x="43" y="0"/>
                  </a:lnTo>
                  <a:lnTo>
                    <a:pt x="37" y="2"/>
                  </a:lnTo>
                  <a:lnTo>
                    <a:pt x="29" y="3"/>
                  </a:lnTo>
                  <a:lnTo>
                    <a:pt x="19" y="7"/>
                  </a:lnTo>
                  <a:lnTo>
                    <a:pt x="11" y="14"/>
                  </a:lnTo>
                  <a:lnTo>
                    <a:pt x="4" y="23"/>
                  </a:lnTo>
                  <a:lnTo>
                    <a:pt x="0" y="39"/>
                  </a:lnTo>
                  <a:lnTo>
                    <a:pt x="0" y="139"/>
                  </a:lnTo>
                  <a:lnTo>
                    <a:pt x="3" y="139"/>
                  </a:lnTo>
                  <a:lnTo>
                    <a:pt x="3" y="42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2" name="Freeform 10"/>
            <p:cNvSpPr>
              <a:spLocks/>
            </p:cNvSpPr>
            <p:nvPr/>
          </p:nvSpPr>
          <p:spPr bwMode="gray">
            <a:xfrm>
              <a:off x="1765" y="378"/>
              <a:ext cx="146" cy="211"/>
            </a:xfrm>
            <a:custGeom>
              <a:avLst/>
              <a:gdLst/>
              <a:ahLst/>
              <a:cxnLst>
                <a:cxn ang="0">
                  <a:pos x="68" y="67"/>
                </a:cxn>
                <a:cxn ang="0">
                  <a:pos x="67" y="67"/>
                </a:cxn>
                <a:cxn ang="0">
                  <a:pos x="60" y="66"/>
                </a:cxn>
                <a:cxn ang="0">
                  <a:pos x="50" y="64"/>
                </a:cxn>
                <a:cxn ang="0">
                  <a:pos x="41" y="62"/>
                </a:cxn>
                <a:cxn ang="0">
                  <a:pos x="29" y="55"/>
                </a:cxn>
                <a:cxn ang="0">
                  <a:pos x="18" y="47"/>
                </a:cxn>
                <a:cxn ang="0">
                  <a:pos x="10" y="35"/>
                </a:cxn>
                <a:cxn ang="0">
                  <a:pos x="3" y="20"/>
                </a:cxn>
                <a:cxn ang="0">
                  <a:pos x="0" y="0"/>
                </a:cxn>
                <a:cxn ang="0">
                  <a:pos x="3" y="0"/>
                </a:cxn>
                <a:cxn ang="0">
                  <a:pos x="10" y="0"/>
                </a:cxn>
                <a:cxn ang="0">
                  <a:pos x="19" y="0"/>
                </a:cxn>
                <a:cxn ang="0">
                  <a:pos x="30" y="2"/>
                </a:cxn>
                <a:cxn ang="0">
                  <a:pos x="41" y="6"/>
                </a:cxn>
                <a:cxn ang="0">
                  <a:pos x="53" y="14"/>
                </a:cxn>
                <a:cxn ang="0">
                  <a:pos x="62" y="25"/>
                </a:cxn>
                <a:cxn ang="0">
                  <a:pos x="69" y="41"/>
                </a:cxn>
                <a:cxn ang="0">
                  <a:pos x="73" y="62"/>
                </a:cxn>
                <a:cxn ang="0">
                  <a:pos x="73" y="60"/>
                </a:cxn>
                <a:cxn ang="0">
                  <a:pos x="73" y="55"/>
                </a:cxn>
                <a:cxn ang="0">
                  <a:pos x="75" y="45"/>
                </a:cxn>
                <a:cxn ang="0">
                  <a:pos x="79" y="36"/>
                </a:cxn>
                <a:cxn ang="0">
                  <a:pos x="84" y="25"/>
                </a:cxn>
                <a:cxn ang="0">
                  <a:pos x="92" y="16"/>
                </a:cxn>
                <a:cxn ang="0">
                  <a:pos x="106" y="8"/>
                </a:cxn>
                <a:cxn ang="0">
                  <a:pos x="123" y="2"/>
                </a:cxn>
                <a:cxn ang="0">
                  <a:pos x="146" y="0"/>
                </a:cxn>
                <a:cxn ang="0">
                  <a:pos x="145" y="2"/>
                </a:cxn>
                <a:cxn ang="0">
                  <a:pos x="145" y="8"/>
                </a:cxn>
                <a:cxn ang="0">
                  <a:pos x="143" y="17"/>
                </a:cxn>
                <a:cxn ang="0">
                  <a:pos x="139" y="28"/>
                </a:cxn>
                <a:cxn ang="0">
                  <a:pos x="134" y="39"/>
                </a:cxn>
                <a:cxn ang="0">
                  <a:pos x="126" y="49"/>
                </a:cxn>
                <a:cxn ang="0">
                  <a:pos x="114" y="59"/>
                </a:cxn>
                <a:cxn ang="0">
                  <a:pos x="98" y="64"/>
                </a:cxn>
                <a:cxn ang="0">
                  <a:pos x="79" y="67"/>
                </a:cxn>
                <a:cxn ang="0">
                  <a:pos x="79" y="211"/>
                </a:cxn>
                <a:cxn ang="0">
                  <a:pos x="68" y="211"/>
                </a:cxn>
                <a:cxn ang="0">
                  <a:pos x="68" y="67"/>
                </a:cxn>
              </a:cxnLst>
              <a:rect l="0" t="0" r="r" b="b"/>
              <a:pathLst>
                <a:path w="146" h="211">
                  <a:moveTo>
                    <a:pt x="68" y="67"/>
                  </a:moveTo>
                  <a:lnTo>
                    <a:pt x="67" y="67"/>
                  </a:lnTo>
                  <a:lnTo>
                    <a:pt x="60" y="66"/>
                  </a:lnTo>
                  <a:lnTo>
                    <a:pt x="50" y="64"/>
                  </a:lnTo>
                  <a:lnTo>
                    <a:pt x="41" y="62"/>
                  </a:lnTo>
                  <a:lnTo>
                    <a:pt x="29" y="55"/>
                  </a:lnTo>
                  <a:lnTo>
                    <a:pt x="18" y="47"/>
                  </a:lnTo>
                  <a:lnTo>
                    <a:pt x="10" y="35"/>
                  </a:lnTo>
                  <a:lnTo>
                    <a:pt x="3" y="20"/>
                  </a:lnTo>
                  <a:lnTo>
                    <a:pt x="0" y="0"/>
                  </a:lnTo>
                  <a:lnTo>
                    <a:pt x="3" y="0"/>
                  </a:lnTo>
                  <a:lnTo>
                    <a:pt x="10" y="0"/>
                  </a:lnTo>
                  <a:lnTo>
                    <a:pt x="19" y="0"/>
                  </a:lnTo>
                  <a:lnTo>
                    <a:pt x="30" y="2"/>
                  </a:lnTo>
                  <a:lnTo>
                    <a:pt x="41" y="6"/>
                  </a:lnTo>
                  <a:lnTo>
                    <a:pt x="53" y="14"/>
                  </a:lnTo>
                  <a:lnTo>
                    <a:pt x="62" y="25"/>
                  </a:lnTo>
                  <a:lnTo>
                    <a:pt x="69" y="41"/>
                  </a:lnTo>
                  <a:lnTo>
                    <a:pt x="73" y="62"/>
                  </a:lnTo>
                  <a:lnTo>
                    <a:pt x="73" y="60"/>
                  </a:lnTo>
                  <a:lnTo>
                    <a:pt x="73" y="55"/>
                  </a:lnTo>
                  <a:lnTo>
                    <a:pt x="75" y="45"/>
                  </a:lnTo>
                  <a:lnTo>
                    <a:pt x="79" y="36"/>
                  </a:lnTo>
                  <a:lnTo>
                    <a:pt x="84" y="25"/>
                  </a:lnTo>
                  <a:lnTo>
                    <a:pt x="92" y="16"/>
                  </a:lnTo>
                  <a:lnTo>
                    <a:pt x="106" y="8"/>
                  </a:lnTo>
                  <a:lnTo>
                    <a:pt x="123" y="2"/>
                  </a:lnTo>
                  <a:lnTo>
                    <a:pt x="146" y="0"/>
                  </a:lnTo>
                  <a:lnTo>
                    <a:pt x="145" y="2"/>
                  </a:lnTo>
                  <a:lnTo>
                    <a:pt x="145" y="8"/>
                  </a:lnTo>
                  <a:lnTo>
                    <a:pt x="143" y="17"/>
                  </a:lnTo>
                  <a:lnTo>
                    <a:pt x="139" y="28"/>
                  </a:lnTo>
                  <a:lnTo>
                    <a:pt x="134" y="39"/>
                  </a:lnTo>
                  <a:lnTo>
                    <a:pt x="126" y="49"/>
                  </a:lnTo>
                  <a:lnTo>
                    <a:pt x="114" y="59"/>
                  </a:lnTo>
                  <a:lnTo>
                    <a:pt x="98" y="64"/>
                  </a:lnTo>
                  <a:lnTo>
                    <a:pt x="79" y="67"/>
                  </a:lnTo>
                  <a:lnTo>
                    <a:pt x="79" y="211"/>
                  </a:lnTo>
                  <a:lnTo>
                    <a:pt x="68" y="211"/>
                  </a:lnTo>
                  <a:lnTo>
                    <a:pt x="68" y="67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3" name="Freeform 11"/>
            <p:cNvSpPr>
              <a:spLocks/>
            </p:cNvSpPr>
            <p:nvPr/>
          </p:nvSpPr>
          <p:spPr bwMode="gray">
            <a:xfrm>
              <a:off x="2792" y="378"/>
              <a:ext cx="144" cy="211"/>
            </a:xfrm>
            <a:custGeom>
              <a:avLst/>
              <a:gdLst/>
              <a:ahLst/>
              <a:cxnLst>
                <a:cxn ang="0">
                  <a:pos x="67" y="67"/>
                </a:cxn>
                <a:cxn ang="0">
                  <a:pos x="66" y="67"/>
                </a:cxn>
                <a:cxn ang="0">
                  <a:pos x="59" y="66"/>
                </a:cxn>
                <a:cxn ang="0">
                  <a:pos x="50" y="64"/>
                </a:cxn>
                <a:cxn ang="0">
                  <a:pos x="39" y="62"/>
                </a:cxn>
                <a:cxn ang="0">
                  <a:pos x="28" y="55"/>
                </a:cxn>
                <a:cxn ang="0">
                  <a:pos x="17" y="47"/>
                </a:cxn>
                <a:cxn ang="0">
                  <a:pos x="9" y="35"/>
                </a:cxn>
                <a:cxn ang="0">
                  <a:pos x="2" y="20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9" y="0"/>
                </a:cxn>
                <a:cxn ang="0">
                  <a:pos x="17" y="0"/>
                </a:cxn>
                <a:cxn ang="0">
                  <a:pos x="28" y="2"/>
                </a:cxn>
                <a:cxn ang="0">
                  <a:pos x="40" y="6"/>
                </a:cxn>
                <a:cxn ang="0">
                  <a:pos x="51" y="14"/>
                </a:cxn>
                <a:cxn ang="0">
                  <a:pos x="62" y="25"/>
                </a:cxn>
                <a:cxn ang="0">
                  <a:pos x="69" y="41"/>
                </a:cxn>
                <a:cxn ang="0">
                  <a:pos x="73" y="62"/>
                </a:cxn>
                <a:cxn ang="0">
                  <a:pos x="73" y="60"/>
                </a:cxn>
                <a:cxn ang="0">
                  <a:pos x="73" y="55"/>
                </a:cxn>
                <a:cxn ang="0">
                  <a:pos x="74" y="45"/>
                </a:cxn>
                <a:cxn ang="0">
                  <a:pos x="77" y="36"/>
                </a:cxn>
                <a:cxn ang="0">
                  <a:pos x="82" y="25"/>
                </a:cxn>
                <a:cxn ang="0">
                  <a:pos x="91" y="16"/>
                </a:cxn>
                <a:cxn ang="0">
                  <a:pos x="105" y="8"/>
                </a:cxn>
                <a:cxn ang="0">
                  <a:pos x="121" y="2"/>
                </a:cxn>
                <a:cxn ang="0">
                  <a:pos x="144" y="0"/>
                </a:cxn>
                <a:cxn ang="0">
                  <a:pos x="144" y="2"/>
                </a:cxn>
                <a:cxn ang="0">
                  <a:pos x="144" y="8"/>
                </a:cxn>
                <a:cxn ang="0">
                  <a:pos x="141" y="17"/>
                </a:cxn>
                <a:cxn ang="0">
                  <a:pos x="139" y="28"/>
                </a:cxn>
                <a:cxn ang="0">
                  <a:pos x="133" y="39"/>
                </a:cxn>
                <a:cxn ang="0">
                  <a:pos x="125" y="49"/>
                </a:cxn>
                <a:cxn ang="0">
                  <a:pos x="113" y="59"/>
                </a:cxn>
                <a:cxn ang="0">
                  <a:pos x="97" y="64"/>
                </a:cxn>
                <a:cxn ang="0">
                  <a:pos x="77" y="67"/>
                </a:cxn>
                <a:cxn ang="0">
                  <a:pos x="77" y="211"/>
                </a:cxn>
                <a:cxn ang="0">
                  <a:pos x="67" y="211"/>
                </a:cxn>
                <a:cxn ang="0">
                  <a:pos x="67" y="67"/>
                </a:cxn>
              </a:cxnLst>
              <a:rect l="0" t="0" r="r" b="b"/>
              <a:pathLst>
                <a:path w="144" h="211">
                  <a:moveTo>
                    <a:pt x="67" y="67"/>
                  </a:moveTo>
                  <a:lnTo>
                    <a:pt x="66" y="67"/>
                  </a:lnTo>
                  <a:lnTo>
                    <a:pt x="59" y="66"/>
                  </a:lnTo>
                  <a:lnTo>
                    <a:pt x="50" y="64"/>
                  </a:lnTo>
                  <a:lnTo>
                    <a:pt x="39" y="62"/>
                  </a:lnTo>
                  <a:lnTo>
                    <a:pt x="28" y="55"/>
                  </a:lnTo>
                  <a:lnTo>
                    <a:pt x="17" y="47"/>
                  </a:lnTo>
                  <a:lnTo>
                    <a:pt x="9" y="35"/>
                  </a:lnTo>
                  <a:lnTo>
                    <a:pt x="2" y="20"/>
                  </a:lnTo>
                  <a:lnTo>
                    <a:pt x="0" y="0"/>
                  </a:lnTo>
                  <a:lnTo>
                    <a:pt x="2" y="0"/>
                  </a:lnTo>
                  <a:lnTo>
                    <a:pt x="9" y="0"/>
                  </a:lnTo>
                  <a:lnTo>
                    <a:pt x="17" y="0"/>
                  </a:lnTo>
                  <a:lnTo>
                    <a:pt x="28" y="2"/>
                  </a:lnTo>
                  <a:lnTo>
                    <a:pt x="40" y="6"/>
                  </a:lnTo>
                  <a:lnTo>
                    <a:pt x="51" y="14"/>
                  </a:lnTo>
                  <a:lnTo>
                    <a:pt x="62" y="25"/>
                  </a:lnTo>
                  <a:lnTo>
                    <a:pt x="69" y="41"/>
                  </a:lnTo>
                  <a:lnTo>
                    <a:pt x="73" y="62"/>
                  </a:lnTo>
                  <a:lnTo>
                    <a:pt x="73" y="60"/>
                  </a:lnTo>
                  <a:lnTo>
                    <a:pt x="73" y="55"/>
                  </a:lnTo>
                  <a:lnTo>
                    <a:pt x="74" y="45"/>
                  </a:lnTo>
                  <a:lnTo>
                    <a:pt x="77" y="36"/>
                  </a:lnTo>
                  <a:lnTo>
                    <a:pt x="82" y="25"/>
                  </a:lnTo>
                  <a:lnTo>
                    <a:pt x="91" y="16"/>
                  </a:lnTo>
                  <a:lnTo>
                    <a:pt x="105" y="8"/>
                  </a:lnTo>
                  <a:lnTo>
                    <a:pt x="121" y="2"/>
                  </a:lnTo>
                  <a:lnTo>
                    <a:pt x="144" y="0"/>
                  </a:lnTo>
                  <a:lnTo>
                    <a:pt x="144" y="2"/>
                  </a:lnTo>
                  <a:lnTo>
                    <a:pt x="144" y="8"/>
                  </a:lnTo>
                  <a:lnTo>
                    <a:pt x="141" y="17"/>
                  </a:lnTo>
                  <a:lnTo>
                    <a:pt x="139" y="28"/>
                  </a:lnTo>
                  <a:lnTo>
                    <a:pt x="133" y="39"/>
                  </a:lnTo>
                  <a:lnTo>
                    <a:pt x="125" y="49"/>
                  </a:lnTo>
                  <a:lnTo>
                    <a:pt x="113" y="59"/>
                  </a:lnTo>
                  <a:lnTo>
                    <a:pt x="97" y="64"/>
                  </a:lnTo>
                  <a:lnTo>
                    <a:pt x="77" y="67"/>
                  </a:lnTo>
                  <a:lnTo>
                    <a:pt x="77" y="211"/>
                  </a:lnTo>
                  <a:lnTo>
                    <a:pt x="67" y="211"/>
                  </a:lnTo>
                  <a:lnTo>
                    <a:pt x="67" y="67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4" name="Freeform 12"/>
            <p:cNvSpPr>
              <a:spLocks/>
            </p:cNvSpPr>
            <p:nvPr/>
          </p:nvSpPr>
          <p:spPr bwMode="gray">
            <a:xfrm>
              <a:off x="2631" y="457"/>
              <a:ext cx="89" cy="132"/>
            </a:xfrm>
            <a:custGeom>
              <a:avLst/>
              <a:gdLst/>
              <a:ahLst/>
              <a:cxnLst>
                <a:cxn ang="0">
                  <a:pos x="42" y="43"/>
                </a:cxn>
                <a:cxn ang="0">
                  <a:pos x="39" y="42"/>
                </a:cxn>
                <a:cxn ang="0">
                  <a:pos x="33" y="42"/>
                </a:cxn>
                <a:cxn ang="0">
                  <a:pos x="25" y="39"/>
                </a:cxn>
                <a:cxn ang="0">
                  <a:pos x="16" y="35"/>
                </a:cxn>
                <a:cxn ang="0">
                  <a:pos x="8" y="27"/>
                </a:cxn>
                <a:cxn ang="0">
                  <a:pos x="2" y="16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6" y="0"/>
                </a:cxn>
                <a:cxn ang="0">
                  <a:pos x="12" y="1"/>
                </a:cxn>
                <a:cxn ang="0">
                  <a:pos x="21" y="3"/>
                </a:cxn>
                <a:cxn ang="0">
                  <a:pos x="29" y="8"/>
                </a:cxn>
                <a:cxn ang="0">
                  <a:pos x="37" y="15"/>
                </a:cxn>
                <a:cxn ang="0">
                  <a:pos x="42" y="26"/>
                </a:cxn>
                <a:cxn ang="0">
                  <a:pos x="45" y="39"/>
                </a:cxn>
                <a:cxn ang="0">
                  <a:pos x="45" y="38"/>
                </a:cxn>
                <a:cxn ang="0">
                  <a:pos x="45" y="34"/>
                </a:cxn>
                <a:cxn ang="0">
                  <a:pos x="46" y="27"/>
                </a:cxn>
                <a:cxn ang="0">
                  <a:pos x="49" y="20"/>
                </a:cxn>
                <a:cxn ang="0">
                  <a:pos x="54" y="14"/>
                </a:cxn>
                <a:cxn ang="0">
                  <a:pos x="62" y="7"/>
                </a:cxn>
                <a:cxn ang="0">
                  <a:pos x="73" y="3"/>
                </a:cxn>
                <a:cxn ang="0">
                  <a:pos x="89" y="0"/>
                </a:cxn>
                <a:cxn ang="0">
                  <a:pos x="89" y="3"/>
                </a:cxn>
                <a:cxn ang="0">
                  <a:pos x="88" y="10"/>
                </a:cxn>
                <a:cxn ang="0">
                  <a:pos x="87" y="18"/>
                </a:cxn>
                <a:cxn ang="0">
                  <a:pos x="81" y="26"/>
                </a:cxn>
                <a:cxn ang="0">
                  <a:pos x="74" y="34"/>
                </a:cxn>
                <a:cxn ang="0">
                  <a:pos x="64" y="41"/>
                </a:cxn>
                <a:cxn ang="0">
                  <a:pos x="47" y="43"/>
                </a:cxn>
                <a:cxn ang="0">
                  <a:pos x="47" y="132"/>
                </a:cxn>
                <a:cxn ang="0">
                  <a:pos x="42" y="132"/>
                </a:cxn>
                <a:cxn ang="0">
                  <a:pos x="42" y="43"/>
                </a:cxn>
              </a:cxnLst>
              <a:rect l="0" t="0" r="r" b="b"/>
              <a:pathLst>
                <a:path w="89" h="132">
                  <a:moveTo>
                    <a:pt x="42" y="43"/>
                  </a:moveTo>
                  <a:lnTo>
                    <a:pt x="39" y="42"/>
                  </a:lnTo>
                  <a:lnTo>
                    <a:pt x="33" y="42"/>
                  </a:lnTo>
                  <a:lnTo>
                    <a:pt x="25" y="39"/>
                  </a:lnTo>
                  <a:lnTo>
                    <a:pt x="16" y="35"/>
                  </a:lnTo>
                  <a:lnTo>
                    <a:pt x="8" y="27"/>
                  </a:lnTo>
                  <a:lnTo>
                    <a:pt x="2" y="16"/>
                  </a:lnTo>
                  <a:lnTo>
                    <a:pt x="0" y="0"/>
                  </a:lnTo>
                  <a:lnTo>
                    <a:pt x="2" y="0"/>
                  </a:lnTo>
                  <a:lnTo>
                    <a:pt x="6" y="0"/>
                  </a:lnTo>
                  <a:lnTo>
                    <a:pt x="12" y="1"/>
                  </a:lnTo>
                  <a:lnTo>
                    <a:pt x="21" y="3"/>
                  </a:lnTo>
                  <a:lnTo>
                    <a:pt x="29" y="8"/>
                  </a:lnTo>
                  <a:lnTo>
                    <a:pt x="37" y="15"/>
                  </a:lnTo>
                  <a:lnTo>
                    <a:pt x="42" y="26"/>
                  </a:lnTo>
                  <a:lnTo>
                    <a:pt x="45" y="39"/>
                  </a:lnTo>
                  <a:lnTo>
                    <a:pt x="45" y="38"/>
                  </a:lnTo>
                  <a:lnTo>
                    <a:pt x="45" y="34"/>
                  </a:lnTo>
                  <a:lnTo>
                    <a:pt x="46" y="27"/>
                  </a:lnTo>
                  <a:lnTo>
                    <a:pt x="49" y="20"/>
                  </a:lnTo>
                  <a:lnTo>
                    <a:pt x="54" y="14"/>
                  </a:lnTo>
                  <a:lnTo>
                    <a:pt x="62" y="7"/>
                  </a:lnTo>
                  <a:lnTo>
                    <a:pt x="73" y="3"/>
                  </a:lnTo>
                  <a:lnTo>
                    <a:pt x="89" y="0"/>
                  </a:lnTo>
                  <a:lnTo>
                    <a:pt x="89" y="3"/>
                  </a:lnTo>
                  <a:lnTo>
                    <a:pt x="88" y="10"/>
                  </a:lnTo>
                  <a:lnTo>
                    <a:pt x="87" y="18"/>
                  </a:lnTo>
                  <a:lnTo>
                    <a:pt x="81" y="26"/>
                  </a:lnTo>
                  <a:lnTo>
                    <a:pt x="74" y="34"/>
                  </a:lnTo>
                  <a:lnTo>
                    <a:pt x="64" y="41"/>
                  </a:lnTo>
                  <a:lnTo>
                    <a:pt x="47" y="43"/>
                  </a:lnTo>
                  <a:lnTo>
                    <a:pt x="47" y="132"/>
                  </a:lnTo>
                  <a:lnTo>
                    <a:pt x="42" y="132"/>
                  </a:lnTo>
                  <a:lnTo>
                    <a:pt x="42" y="43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5" name="Freeform 13"/>
            <p:cNvSpPr>
              <a:spLocks/>
            </p:cNvSpPr>
            <p:nvPr/>
          </p:nvSpPr>
          <p:spPr bwMode="gray">
            <a:xfrm>
              <a:off x="2430" y="403"/>
              <a:ext cx="88" cy="186"/>
            </a:xfrm>
            <a:custGeom>
              <a:avLst/>
              <a:gdLst/>
              <a:ahLst/>
              <a:cxnLst>
                <a:cxn ang="0">
                  <a:pos x="43" y="43"/>
                </a:cxn>
                <a:cxn ang="0">
                  <a:pos x="41" y="43"/>
                </a:cxn>
                <a:cxn ang="0">
                  <a:pos x="35" y="43"/>
                </a:cxn>
                <a:cxn ang="0">
                  <a:pos x="27" y="41"/>
                </a:cxn>
                <a:cxn ang="0">
                  <a:pos x="18" y="35"/>
                </a:cxn>
                <a:cxn ang="0">
                  <a:pos x="8" y="28"/>
                </a:cxn>
                <a:cxn ang="0">
                  <a:pos x="3" y="16"/>
                </a:cxn>
                <a:cxn ang="0">
                  <a:pos x="0" y="0"/>
                </a:cxn>
                <a:cxn ang="0">
                  <a:pos x="3" y="0"/>
                </a:cxn>
                <a:cxn ang="0">
                  <a:pos x="8" y="0"/>
                </a:cxn>
                <a:cxn ang="0">
                  <a:pos x="17" y="1"/>
                </a:cxn>
                <a:cxn ang="0">
                  <a:pos x="26" y="6"/>
                </a:cxn>
                <a:cxn ang="0">
                  <a:pos x="35" y="12"/>
                </a:cxn>
                <a:cxn ang="0">
                  <a:pos x="42" y="24"/>
                </a:cxn>
                <a:cxn ang="0">
                  <a:pos x="48" y="41"/>
                </a:cxn>
                <a:cxn ang="0">
                  <a:pos x="48" y="90"/>
                </a:cxn>
                <a:cxn ang="0">
                  <a:pos x="48" y="88"/>
                </a:cxn>
                <a:cxn ang="0">
                  <a:pos x="48" y="82"/>
                </a:cxn>
                <a:cxn ang="0">
                  <a:pos x="50" y="74"/>
                </a:cxn>
                <a:cxn ang="0">
                  <a:pos x="54" y="66"/>
                </a:cxn>
                <a:cxn ang="0">
                  <a:pos x="61" y="58"/>
                </a:cxn>
                <a:cxn ang="0">
                  <a:pos x="72" y="53"/>
                </a:cxn>
                <a:cxn ang="0">
                  <a:pos x="87" y="50"/>
                </a:cxn>
                <a:cxn ang="0">
                  <a:pos x="88" y="51"/>
                </a:cxn>
                <a:cxn ang="0">
                  <a:pos x="88" y="57"/>
                </a:cxn>
                <a:cxn ang="0">
                  <a:pos x="87" y="64"/>
                </a:cxn>
                <a:cxn ang="0">
                  <a:pos x="84" y="72"/>
                </a:cxn>
                <a:cxn ang="0">
                  <a:pos x="80" y="80"/>
                </a:cxn>
                <a:cxn ang="0">
                  <a:pos x="73" y="86"/>
                </a:cxn>
                <a:cxn ang="0">
                  <a:pos x="62" y="92"/>
                </a:cxn>
                <a:cxn ang="0">
                  <a:pos x="48" y="93"/>
                </a:cxn>
                <a:cxn ang="0">
                  <a:pos x="48" y="186"/>
                </a:cxn>
                <a:cxn ang="0">
                  <a:pos x="43" y="186"/>
                </a:cxn>
                <a:cxn ang="0">
                  <a:pos x="43" y="143"/>
                </a:cxn>
                <a:cxn ang="0">
                  <a:pos x="42" y="143"/>
                </a:cxn>
                <a:cxn ang="0">
                  <a:pos x="37" y="142"/>
                </a:cxn>
                <a:cxn ang="0">
                  <a:pos x="29" y="140"/>
                </a:cxn>
                <a:cxn ang="0">
                  <a:pos x="22" y="136"/>
                </a:cxn>
                <a:cxn ang="0">
                  <a:pos x="14" y="130"/>
                </a:cxn>
                <a:cxn ang="0">
                  <a:pos x="8" y="120"/>
                </a:cxn>
                <a:cxn ang="0">
                  <a:pos x="7" y="105"/>
                </a:cxn>
                <a:cxn ang="0">
                  <a:pos x="8" y="105"/>
                </a:cxn>
                <a:cxn ang="0">
                  <a:pos x="12" y="107"/>
                </a:cxn>
                <a:cxn ang="0">
                  <a:pos x="19" y="108"/>
                </a:cxn>
                <a:cxn ang="0">
                  <a:pos x="26" y="111"/>
                </a:cxn>
                <a:cxn ang="0">
                  <a:pos x="34" y="117"/>
                </a:cxn>
                <a:cxn ang="0">
                  <a:pos x="39" y="127"/>
                </a:cxn>
                <a:cxn ang="0">
                  <a:pos x="43" y="140"/>
                </a:cxn>
                <a:cxn ang="0">
                  <a:pos x="43" y="43"/>
                </a:cxn>
              </a:cxnLst>
              <a:rect l="0" t="0" r="r" b="b"/>
              <a:pathLst>
                <a:path w="88" h="186">
                  <a:moveTo>
                    <a:pt x="43" y="43"/>
                  </a:moveTo>
                  <a:lnTo>
                    <a:pt x="41" y="43"/>
                  </a:lnTo>
                  <a:lnTo>
                    <a:pt x="35" y="43"/>
                  </a:lnTo>
                  <a:lnTo>
                    <a:pt x="27" y="41"/>
                  </a:lnTo>
                  <a:lnTo>
                    <a:pt x="18" y="35"/>
                  </a:lnTo>
                  <a:lnTo>
                    <a:pt x="8" y="28"/>
                  </a:lnTo>
                  <a:lnTo>
                    <a:pt x="3" y="16"/>
                  </a:lnTo>
                  <a:lnTo>
                    <a:pt x="0" y="0"/>
                  </a:lnTo>
                  <a:lnTo>
                    <a:pt x="3" y="0"/>
                  </a:lnTo>
                  <a:lnTo>
                    <a:pt x="8" y="0"/>
                  </a:lnTo>
                  <a:lnTo>
                    <a:pt x="17" y="1"/>
                  </a:lnTo>
                  <a:lnTo>
                    <a:pt x="26" y="6"/>
                  </a:lnTo>
                  <a:lnTo>
                    <a:pt x="35" y="12"/>
                  </a:lnTo>
                  <a:lnTo>
                    <a:pt x="42" y="24"/>
                  </a:lnTo>
                  <a:lnTo>
                    <a:pt x="48" y="41"/>
                  </a:lnTo>
                  <a:lnTo>
                    <a:pt x="48" y="90"/>
                  </a:lnTo>
                  <a:lnTo>
                    <a:pt x="48" y="88"/>
                  </a:lnTo>
                  <a:lnTo>
                    <a:pt x="48" y="82"/>
                  </a:lnTo>
                  <a:lnTo>
                    <a:pt x="50" y="74"/>
                  </a:lnTo>
                  <a:lnTo>
                    <a:pt x="54" y="66"/>
                  </a:lnTo>
                  <a:lnTo>
                    <a:pt x="61" y="58"/>
                  </a:lnTo>
                  <a:lnTo>
                    <a:pt x="72" y="53"/>
                  </a:lnTo>
                  <a:lnTo>
                    <a:pt x="87" y="50"/>
                  </a:lnTo>
                  <a:lnTo>
                    <a:pt x="88" y="51"/>
                  </a:lnTo>
                  <a:lnTo>
                    <a:pt x="88" y="57"/>
                  </a:lnTo>
                  <a:lnTo>
                    <a:pt x="87" y="64"/>
                  </a:lnTo>
                  <a:lnTo>
                    <a:pt x="84" y="72"/>
                  </a:lnTo>
                  <a:lnTo>
                    <a:pt x="80" y="80"/>
                  </a:lnTo>
                  <a:lnTo>
                    <a:pt x="73" y="86"/>
                  </a:lnTo>
                  <a:lnTo>
                    <a:pt x="62" y="92"/>
                  </a:lnTo>
                  <a:lnTo>
                    <a:pt x="48" y="93"/>
                  </a:lnTo>
                  <a:lnTo>
                    <a:pt x="48" y="186"/>
                  </a:lnTo>
                  <a:lnTo>
                    <a:pt x="43" y="186"/>
                  </a:lnTo>
                  <a:lnTo>
                    <a:pt x="43" y="143"/>
                  </a:lnTo>
                  <a:lnTo>
                    <a:pt x="42" y="143"/>
                  </a:lnTo>
                  <a:lnTo>
                    <a:pt x="37" y="142"/>
                  </a:lnTo>
                  <a:lnTo>
                    <a:pt x="29" y="140"/>
                  </a:lnTo>
                  <a:lnTo>
                    <a:pt x="22" y="136"/>
                  </a:lnTo>
                  <a:lnTo>
                    <a:pt x="14" y="130"/>
                  </a:lnTo>
                  <a:lnTo>
                    <a:pt x="8" y="120"/>
                  </a:lnTo>
                  <a:lnTo>
                    <a:pt x="7" y="105"/>
                  </a:lnTo>
                  <a:lnTo>
                    <a:pt x="8" y="105"/>
                  </a:lnTo>
                  <a:lnTo>
                    <a:pt x="12" y="107"/>
                  </a:lnTo>
                  <a:lnTo>
                    <a:pt x="19" y="108"/>
                  </a:lnTo>
                  <a:lnTo>
                    <a:pt x="26" y="111"/>
                  </a:lnTo>
                  <a:lnTo>
                    <a:pt x="34" y="117"/>
                  </a:lnTo>
                  <a:lnTo>
                    <a:pt x="39" y="127"/>
                  </a:lnTo>
                  <a:lnTo>
                    <a:pt x="43" y="140"/>
                  </a:lnTo>
                  <a:lnTo>
                    <a:pt x="43" y="43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6" name="Freeform 14"/>
            <p:cNvSpPr>
              <a:spLocks/>
            </p:cNvSpPr>
            <p:nvPr/>
          </p:nvSpPr>
          <p:spPr bwMode="gray">
            <a:xfrm>
              <a:off x="1914" y="233"/>
              <a:ext cx="166" cy="356"/>
            </a:xfrm>
            <a:custGeom>
              <a:avLst/>
              <a:gdLst/>
              <a:ahLst/>
              <a:cxnLst>
                <a:cxn ang="0">
                  <a:pos x="85" y="84"/>
                </a:cxn>
                <a:cxn ang="0">
                  <a:pos x="101" y="81"/>
                </a:cxn>
                <a:cxn ang="0">
                  <a:pos x="124" y="73"/>
                </a:cxn>
                <a:cxn ang="0">
                  <a:pos x="148" y="56"/>
                </a:cxn>
                <a:cxn ang="0">
                  <a:pos x="163" y="23"/>
                </a:cxn>
                <a:cxn ang="0">
                  <a:pos x="163" y="0"/>
                </a:cxn>
                <a:cxn ang="0">
                  <a:pos x="148" y="0"/>
                </a:cxn>
                <a:cxn ang="0">
                  <a:pos x="125" y="6"/>
                </a:cxn>
                <a:cxn ang="0">
                  <a:pos x="101" y="22"/>
                </a:cxn>
                <a:cxn ang="0">
                  <a:pos x="82" y="54"/>
                </a:cxn>
                <a:cxn ang="0">
                  <a:pos x="77" y="173"/>
                </a:cxn>
                <a:cxn ang="0">
                  <a:pos x="77" y="165"/>
                </a:cxn>
                <a:cxn ang="0">
                  <a:pos x="71" y="146"/>
                </a:cxn>
                <a:cxn ang="0">
                  <a:pos x="60" y="123"/>
                </a:cxn>
                <a:cxn ang="0">
                  <a:pos x="38" y="104"/>
                </a:cxn>
                <a:cxn ang="0">
                  <a:pos x="0" y="96"/>
                </a:cxn>
                <a:cxn ang="0">
                  <a:pos x="0" y="103"/>
                </a:cxn>
                <a:cxn ang="0">
                  <a:pos x="0" y="120"/>
                </a:cxn>
                <a:cxn ang="0">
                  <a:pos x="8" y="143"/>
                </a:cxn>
                <a:cxn ang="0">
                  <a:pos x="24" y="163"/>
                </a:cxn>
                <a:cxn ang="0">
                  <a:pos x="55" y="177"/>
                </a:cxn>
                <a:cxn ang="0">
                  <a:pos x="77" y="356"/>
                </a:cxn>
                <a:cxn ang="0">
                  <a:pos x="82" y="274"/>
                </a:cxn>
                <a:cxn ang="0">
                  <a:pos x="91" y="273"/>
                </a:cxn>
                <a:cxn ang="0">
                  <a:pos x="112" y="267"/>
                </a:cxn>
                <a:cxn ang="0">
                  <a:pos x="135" y="252"/>
                </a:cxn>
                <a:cxn ang="0">
                  <a:pos x="151" y="224"/>
                </a:cxn>
                <a:cxn ang="0">
                  <a:pos x="152" y="203"/>
                </a:cxn>
                <a:cxn ang="0">
                  <a:pos x="137" y="204"/>
                </a:cxn>
                <a:cxn ang="0">
                  <a:pos x="117" y="211"/>
                </a:cxn>
                <a:cxn ang="0">
                  <a:pos x="97" y="231"/>
                </a:cxn>
                <a:cxn ang="0">
                  <a:pos x="82" y="267"/>
                </a:cxn>
              </a:cxnLst>
              <a:rect l="0" t="0" r="r" b="b"/>
              <a:pathLst>
                <a:path w="166" h="356">
                  <a:moveTo>
                    <a:pt x="82" y="84"/>
                  </a:moveTo>
                  <a:lnTo>
                    <a:pt x="85" y="84"/>
                  </a:lnTo>
                  <a:lnTo>
                    <a:pt x="91" y="84"/>
                  </a:lnTo>
                  <a:lnTo>
                    <a:pt x="101" y="81"/>
                  </a:lnTo>
                  <a:lnTo>
                    <a:pt x="112" y="78"/>
                  </a:lnTo>
                  <a:lnTo>
                    <a:pt x="124" y="73"/>
                  </a:lnTo>
                  <a:lnTo>
                    <a:pt x="136" y="66"/>
                  </a:lnTo>
                  <a:lnTo>
                    <a:pt x="148" y="56"/>
                  </a:lnTo>
                  <a:lnTo>
                    <a:pt x="156" y="42"/>
                  </a:lnTo>
                  <a:lnTo>
                    <a:pt x="163" y="23"/>
                  </a:lnTo>
                  <a:lnTo>
                    <a:pt x="166" y="2"/>
                  </a:lnTo>
                  <a:lnTo>
                    <a:pt x="163" y="0"/>
                  </a:lnTo>
                  <a:lnTo>
                    <a:pt x="158" y="0"/>
                  </a:lnTo>
                  <a:lnTo>
                    <a:pt x="148" y="0"/>
                  </a:lnTo>
                  <a:lnTo>
                    <a:pt x="137" y="3"/>
                  </a:lnTo>
                  <a:lnTo>
                    <a:pt x="125" y="6"/>
                  </a:lnTo>
                  <a:lnTo>
                    <a:pt x="113" y="12"/>
                  </a:lnTo>
                  <a:lnTo>
                    <a:pt x="101" y="22"/>
                  </a:lnTo>
                  <a:lnTo>
                    <a:pt x="90" y="35"/>
                  </a:lnTo>
                  <a:lnTo>
                    <a:pt x="82" y="54"/>
                  </a:lnTo>
                  <a:lnTo>
                    <a:pt x="77" y="78"/>
                  </a:lnTo>
                  <a:lnTo>
                    <a:pt x="77" y="173"/>
                  </a:lnTo>
                  <a:lnTo>
                    <a:pt x="77" y="170"/>
                  </a:lnTo>
                  <a:lnTo>
                    <a:pt x="77" y="165"/>
                  </a:lnTo>
                  <a:lnTo>
                    <a:pt x="74" y="157"/>
                  </a:lnTo>
                  <a:lnTo>
                    <a:pt x="71" y="146"/>
                  </a:lnTo>
                  <a:lnTo>
                    <a:pt x="67" y="134"/>
                  </a:lnTo>
                  <a:lnTo>
                    <a:pt x="60" y="123"/>
                  </a:lnTo>
                  <a:lnTo>
                    <a:pt x="50" y="112"/>
                  </a:lnTo>
                  <a:lnTo>
                    <a:pt x="38" y="104"/>
                  </a:lnTo>
                  <a:lnTo>
                    <a:pt x="20" y="97"/>
                  </a:lnTo>
                  <a:lnTo>
                    <a:pt x="0" y="96"/>
                  </a:lnTo>
                  <a:lnTo>
                    <a:pt x="0" y="97"/>
                  </a:lnTo>
                  <a:lnTo>
                    <a:pt x="0" y="103"/>
                  </a:lnTo>
                  <a:lnTo>
                    <a:pt x="0" y="111"/>
                  </a:lnTo>
                  <a:lnTo>
                    <a:pt x="0" y="120"/>
                  </a:lnTo>
                  <a:lnTo>
                    <a:pt x="2" y="131"/>
                  </a:lnTo>
                  <a:lnTo>
                    <a:pt x="8" y="143"/>
                  </a:lnTo>
                  <a:lnTo>
                    <a:pt x="15" y="154"/>
                  </a:lnTo>
                  <a:lnTo>
                    <a:pt x="24" y="163"/>
                  </a:lnTo>
                  <a:lnTo>
                    <a:pt x="38" y="171"/>
                  </a:lnTo>
                  <a:lnTo>
                    <a:pt x="55" y="177"/>
                  </a:lnTo>
                  <a:lnTo>
                    <a:pt x="77" y="178"/>
                  </a:lnTo>
                  <a:lnTo>
                    <a:pt x="77" y="356"/>
                  </a:lnTo>
                  <a:lnTo>
                    <a:pt x="82" y="356"/>
                  </a:lnTo>
                  <a:lnTo>
                    <a:pt x="82" y="274"/>
                  </a:lnTo>
                  <a:lnTo>
                    <a:pt x="85" y="273"/>
                  </a:lnTo>
                  <a:lnTo>
                    <a:pt x="91" y="273"/>
                  </a:lnTo>
                  <a:lnTo>
                    <a:pt x="101" y="271"/>
                  </a:lnTo>
                  <a:lnTo>
                    <a:pt x="112" y="267"/>
                  </a:lnTo>
                  <a:lnTo>
                    <a:pt x="124" y="262"/>
                  </a:lnTo>
                  <a:lnTo>
                    <a:pt x="135" y="252"/>
                  </a:lnTo>
                  <a:lnTo>
                    <a:pt x="144" y="240"/>
                  </a:lnTo>
                  <a:lnTo>
                    <a:pt x="151" y="224"/>
                  </a:lnTo>
                  <a:lnTo>
                    <a:pt x="154" y="203"/>
                  </a:lnTo>
                  <a:lnTo>
                    <a:pt x="152" y="203"/>
                  </a:lnTo>
                  <a:lnTo>
                    <a:pt x="145" y="203"/>
                  </a:lnTo>
                  <a:lnTo>
                    <a:pt x="137" y="204"/>
                  </a:lnTo>
                  <a:lnTo>
                    <a:pt x="128" y="207"/>
                  </a:lnTo>
                  <a:lnTo>
                    <a:pt x="117" y="211"/>
                  </a:lnTo>
                  <a:lnTo>
                    <a:pt x="106" y="219"/>
                  </a:lnTo>
                  <a:lnTo>
                    <a:pt x="97" y="231"/>
                  </a:lnTo>
                  <a:lnTo>
                    <a:pt x="89" y="247"/>
                  </a:lnTo>
                  <a:lnTo>
                    <a:pt x="82" y="267"/>
                  </a:lnTo>
                  <a:lnTo>
                    <a:pt x="82" y="84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7" name="Freeform 15"/>
            <p:cNvSpPr>
              <a:spLocks/>
            </p:cNvSpPr>
            <p:nvPr/>
          </p:nvSpPr>
          <p:spPr bwMode="gray">
            <a:xfrm>
              <a:off x="2514" y="379"/>
              <a:ext cx="92" cy="210"/>
            </a:xfrm>
            <a:custGeom>
              <a:avLst/>
              <a:gdLst/>
              <a:ahLst/>
              <a:cxnLst>
                <a:cxn ang="0">
                  <a:pos x="43" y="162"/>
                </a:cxn>
                <a:cxn ang="0">
                  <a:pos x="36" y="160"/>
                </a:cxn>
                <a:cxn ang="0">
                  <a:pos x="23" y="155"/>
                </a:cxn>
                <a:cxn ang="0">
                  <a:pos x="12" y="141"/>
                </a:cxn>
                <a:cxn ang="0">
                  <a:pos x="12" y="129"/>
                </a:cxn>
                <a:cxn ang="0">
                  <a:pos x="23" y="132"/>
                </a:cxn>
                <a:cxn ang="0">
                  <a:pos x="38" y="145"/>
                </a:cxn>
                <a:cxn ang="0">
                  <a:pos x="43" y="108"/>
                </a:cxn>
                <a:cxn ang="0">
                  <a:pos x="35" y="106"/>
                </a:cxn>
                <a:cxn ang="0">
                  <a:pos x="20" y="101"/>
                </a:cxn>
                <a:cxn ang="0">
                  <a:pos x="7" y="83"/>
                </a:cxn>
                <a:cxn ang="0">
                  <a:pos x="7" y="70"/>
                </a:cxn>
                <a:cxn ang="0">
                  <a:pos x="17" y="71"/>
                </a:cxn>
                <a:cxn ang="0">
                  <a:pos x="31" y="81"/>
                </a:cxn>
                <a:cxn ang="0">
                  <a:pos x="43" y="105"/>
                </a:cxn>
                <a:cxn ang="0">
                  <a:pos x="40" y="43"/>
                </a:cxn>
                <a:cxn ang="0">
                  <a:pos x="26" y="39"/>
                </a:cxn>
                <a:cxn ang="0">
                  <a:pos x="8" y="27"/>
                </a:cxn>
                <a:cxn ang="0">
                  <a:pos x="0" y="0"/>
                </a:cxn>
                <a:cxn ang="0">
                  <a:pos x="7" y="0"/>
                </a:cxn>
                <a:cxn ang="0">
                  <a:pos x="23" y="5"/>
                </a:cxn>
                <a:cxn ang="0">
                  <a:pos x="39" y="23"/>
                </a:cxn>
                <a:cxn ang="0">
                  <a:pos x="46" y="38"/>
                </a:cxn>
                <a:cxn ang="0">
                  <a:pos x="51" y="24"/>
                </a:cxn>
                <a:cxn ang="0">
                  <a:pos x="66" y="8"/>
                </a:cxn>
                <a:cxn ang="0">
                  <a:pos x="92" y="0"/>
                </a:cxn>
                <a:cxn ang="0">
                  <a:pos x="90" y="8"/>
                </a:cxn>
                <a:cxn ang="0">
                  <a:pos x="82" y="25"/>
                </a:cxn>
                <a:cxn ang="0">
                  <a:pos x="63" y="40"/>
                </a:cxn>
                <a:cxn ang="0">
                  <a:pos x="49" y="124"/>
                </a:cxn>
                <a:cxn ang="0">
                  <a:pos x="50" y="116"/>
                </a:cxn>
                <a:cxn ang="0">
                  <a:pos x="59" y="100"/>
                </a:cxn>
                <a:cxn ang="0">
                  <a:pos x="81" y="92"/>
                </a:cxn>
                <a:cxn ang="0">
                  <a:pos x="80" y="98"/>
                </a:cxn>
                <a:cxn ang="0">
                  <a:pos x="73" y="114"/>
                </a:cxn>
                <a:cxn ang="0">
                  <a:pos x="59" y="127"/>
                </a:cxn>
                <a:cxn ang="0">
                  <a:pos x="49" y="210"/>
                </a:cxn>
              </a:cxnLst>
              <a:rect l="0" t="0" r="r" b="b"/>
              <a:pathLst>
                <a:path w="92" h="210">
                  <a:moveTo>
                    <a:pt x="43" y="210"/>
                  </a:moveTo>
                  <a:lnTo>
                    <a:pt x="43" y="162"/>
                  </a:lnTo>
                  <a:lnTo>
                    <a:pt x="40" y="162"/>
                  </a:lnTo>
                  <a:lnTo>
                    <a:pt x="36" y="160"/>
                  </a:lnTo>
                  <a:lnTo>
                    <a:pt x="30" y="159"/>
                  </a:lnTo>
                  <a:lnTo>
                    <a:pt x="23" y="155"/>
                  </a:lnTo>
                  <a:lnTo>
                    <a:pt x="16" y="150"/>
                  </a:lnTo>
                  <a:lnTo>
                    <a:pt x="12" y="141"/>
                  </a:lnTo>
                  <a:lnTo>
                    <a:pt x="11" y="129"/>
                  </a:lnTo>
                  <a:lnTo>
                    <a:pt x="12" y="129"/>
                  </a:lnTo>
                  <a:lnTo>
                    <a:pt x="16" y="129"/>
                  </a:lnTo>
                  <a:lnTo>
                    <a:pt x="23" y="132"/>
                  </a:lnTo>
                  <a:lnTo>
                    <a:pt x="31" y="137"/>
                  </a:lnTo>
                  <a:lnTo>
                    <a:pt x="38" y="145"/>
                  </a:lnTo>
                  <a:lnTo>
                    <a:pt x="43" y="159"/>
                  </a:lnTo>
                  <a:lnTo>
                    <a:pt x="43" y="108"/>
                  </a:lnTo>
                  <a:lnTo>
                    <a:pt x="40" y="108"/>
                  </a:lnTo>
                  <a:lnTo>
                    <a:pt x="35" y="106"/>
                  </a:lnTo>
                  <a:lnTo>
                    <a:pt x="28" y="105"/>
                  </a:lnTo>
                  <a:lnTo>
                    <a:pt x="20" y="101"/>
                  </a:lnTo>
                  <a:lnTo>
                    <a:pt x="12" y="94"/>
                  </a:lnTo>
                  <a:lnTo>
                    <a:pt x="7" y="83"/>
                  </a:lnTo>
                  <a:lnTo>
                    <a:pt x="5" y="70"/>
                  </a:lnTo>
                  <a:lnTo>
                    <a:pt x="7" y="70"/>
                  </a:lnTo>
                  <a:lnTo>
                    <a:pt x="11" y="70"/>
                  </a:lnTo>
                  <a:lnTo>
                    <a:pt x="17" y="71"/>
                  </a:lnTo>
                  <a:lnTo>
                    <a:pt x="24" y="74"/>
                  </a:lnTo>
                  <a:lnTo>
                    <a:pt x="31" y="81"/>
                  </a:lnTo>
                  <a:lnTo>
                    <a:pt x="38" y="90"/>
                  </a:lnTo>
                  <a:lnTo>
                    <a:pt x="43" y="105"/>
                  </a:lnTo>
                  <a:lnTo>
                    <a:pt x="43" y="43"/>
                  </a:lnTo>
                  <a:lnTo>
                    <a:pt x="40" y="43"/>
                  </a:lnTo>
                  <a:lnTo>
                    <a:pt x="34" y="42"/>
                  </a:lnTo>
                  <a:lnTo>
                    <a:pt x="26" y="39"/>
                  </a:lnTo>
                  <a:lnTo>
                    <a:pt x="16" y="35"/>
                  </a:lnTo>
                  <a:lnTo>
                    <a:pt x="8" y="27"/>
                  </a:lnTo>
                  <a:lnTo>
                    <a:pt x="1" y="16"/>
                  </a:lnTo>
                  <a:lnTo>
                    <a:pt x="0" y="0"/>
                  </a:lnTo>
                  <a:lnTo>
                    <a:pt x="1" y="0"/>
                  </a:lnTo>
                  <a:lnTo>
                    <a:pt x="7" y="0"/>
                  </a:lnTo>
                  <a:lnTo>
                    <a:pt x="13" y="1"/>
                  </a:lnTo>
                  <a:lnTo>
                    <a:pt x="23" y="5"/>
                  </a:lnTo>
                  <a:lnTo>
                    <a:pt x="31" y="12"/>
                  </a:lnTo>
                  <a:lnTo>
                    <a:pt x="39" y="23"/>
                  </a:lnTo>
                  <a:lnTo>
                    <a:pt x="46" y="40"/>
                  </a:lnTo>
                  <a:lnTo>
                    <a:pt x="46" y="38"/>
                  </a:lnTo>
                  <a:lnTo>
                    <a:pt x="49" y="32"/>
                  </a:lnTo>
                  <a:lnTo>
                    <a:pt x="51" y="24"/>
                  </a:lnTo>
                  <a:lnTo>
                    <a:pt x="58" y="15"/>
                  </a:lnTo>
                  <a:lnTo>
                    <a:pt x="66" y="8"/>
                  </a:lnTo>
                  <a:lnTo>
                    <a:pt x="77" y="1"/>
                  </a:lnTo>
                  <a:lnTo>
                    <a:pt x="92" y="0"/>
                  </a:lnTo>
                  <a:lnTo>
                    <a:pt x="92" y="1"/>
                  </a:lnTo>
                  <a:lnTo>
                    <a:pt x="90" y="8"/>
                  </a:lnTo>
                  <a:lnTo>
                    <a:pt x="88" y="16"/>
                  </a:lnTo>
                  <a:lnTo>
                    <a:pt x="82" y="25"/>
                  </a:lnTo>
                  <a:lnTo>
                    <a:pt x="74" y="34"/>
                  </a:lnTo>
                  <a:lnTo>
                    <a:pt x="63" y="40"/>
                  </a:lnTo>
                  <a:lnTo>
                    <a:pt x="49" y="43"/>
                  </a:lnTo>
                  <a:lnTo>
                    <a:pt x="49" y="124"/>
                  </a:lnTo>
                  <a:lnTo>
                    <a:pt x="49" y="121"/>
                  </a:lnTo>
                  <a:lnTo>
                    <a:pt x="50" y="116"/>
                  </a:lnTo>
                  <a:lnTo>
                    <a:pt x="53" y="108"/>
                  </a:lnTo>
                  <a:lnTo>
                    <a:pt x="59" y="100"/>
                  </a:lnTo>
                  <a:lnTo>
                    <a:pt x="67" y="94"/>
                  </a:lnTo>
                  <a:lnTo>
                    <a:pt x="81" y="92"/>
                  </a:lnTo>
                  <a:lnTo>
                    <a:pt x="81" y="93"/>
                  </a:lnTo>
                  <a:lnTo>
                    <a:pt x="80" y="98"/>
                  </a:lnTo>
                  <a:lnTo>
                    <a:pt x="77" y="106"/>
                  </a:lnTo>
                  <a:lnTo>
                    <a:pt x="73" y="114"/>
                  </a:lnTo>
                  <a:lnTo>
                    <a:pt x="67" y="121"/>
                  </a:lnTo>
                  <a:lnTo>
                    <a:pt x="59" y="127"/>
                  </a:lnTo>
                  <a:lnTo>
                    <a:pt x="49" y="129"/>
                  </a:lnTo>
                  <a:lnTo>
                    <a:pt x="49" y="210"/>
                  </a:lnTo>
                  <a:lnTo>
                    <a:pt x="43" y="210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8" name="Freeform 16"/>
            <p:cNvSpPr>
              <a:spLocks/>
            </p:cNvSpPr>
            <p:nvPr/>
          </p:nvSpPr>
          <p:spPr bwMode="gray">
            <a:xfrm>
              <a:off x="1566" y="297"/>
              <a:ext cx="128" cy="292"/>
            </a:xfrm>
            <a:custGeom>
              <a:avLst/>
              <a:gdLst/>
              <a:ahLst/>
              <a:cxnLst>
                <a:cxn ang="0">
                  <a:pos x="61" y="225"/>
                </a:cxn>
                <a:cxn ang="0">
                  <a:pos x="54" y="225"/>
                </a:cxn>
                <a:cxn ang="0">
                  <a:pos x="38" y="219"/>
                </a:cxn>
                <a:cxn ang="0">
                  <a:pos x="23" y="206"/>
                </a:cxn>
                <a:cxn ang="0">
                  <a:pos x="15" y="180"/>
                </a:cxn>
                <a:cxn ang="0">
                  <a:pos x="23" y="180"/>
                </a:cxn>
                <a:cxn ang="0">
                  <a:pos x="38" y="186"/>
                </a:cxn>
                <a:cxn ang="0">
                  <a:pos x="54" y="205"/>
                </a:cxn>
                <a:cxn ang="0">
                  <a:pos x="61" y="151"/>
                </a:cxn>
                <a:cxn ang="0">
                  <a:pos x="52" y="149"/>
                </a:cxn>
                <a:cxn ang="0">
                  <a:pos x="34" y="144"/>
                </a:cxn>
                <a:cxn ang="0">
                  <a:pos x="16" y="128"/>
                </a:cxn>
                <a:cxn ang="0">
                  <a:pos x="8" y="98"/>
                </a:cxn>
                <a:cxn ang="0">
                  <a:pos x="15" y="97"/>
                </a:cxn>
                <a:cxn ang="0">
                  <a:pos x="29" y="101"/>
                </a:cxn>
                <a:cxn ang="0">
                  <a:pos x="47" y="116"/>
                </a:cxn>
                <a:cxn ang="0">
                  <a:pos x="61" y="147"/>
                </a:cxn>
                <a:cxn ang="0">
                  <a:pos x="58" y="60"/>
                </a:cxn>
                <a:cxn ang="0">
                  <a:pos x="44" y="58"/>
                </a:cxn>
                <a:cxn ang="0">
                  <a:pos x="25" y="50"/>
                </a:cxn>
                <a:cxn ang="0">
                  <a:pos x="8" y="32"/>
                </a:cxn>
                <a:cxn ang="0">
                  <a:pos x="0" y="0"/>
                </a:cxn>
                <a:cxn ang="0">
                  <a:pos x="8" y="0"/>
                </a:cxn>
                <a:cxn ang="0">
                  <a:pos x="27" y="5"/>
                </a:cxn>
                <a:cxn ang="0">
                  <a:pos x="48" y="21"/>
                </a:cxn>
                <a:cxn ang="0">
                  <a:pos x="65" y="56"/>
                </a:cxn>
                <a:cxn ang="0">
                  <a:pos x="66" y="48"/>
                </a:cxn>
                <a:cxn ang="0">
                  <a:pos x="77" y="28"/>
                </a:cxn>
                <a:cxn ang="0">
                  <a:pos x="96" y="9"/>
                </a:cxn>
                <a:cxn ang="0">
                  <a:pos x="128" y="0"/>
                </a:cxn>
                <a:cxn ang="0">
                  <a:pos x="127" y="9"/>
                </a:cxn>
                <a:cxn ang="0">
                  <a:pos x="119" y="31"/>
                </a:cxn>
                <a:cxn ang="0">
                  <a:pos x="101" y="51"/>
                </a:cxn>
                <a:cxn ang="0">
                  <a:pos x="67" y="60"/>
                </a:cxn>
                <a:cxn ang="0">
                  <a:pos x="69" y="170"/>
                </a:cxn>
                <a:cxn ang="0">
                  <a:pos x="73" y="155"/>
                </a:cxn>
                <a:cxn ang="0">
                  <a:pos x="86" y="136"/>
                </a:cxn>
                <a:cxn ang="0">
                  <a:pos x="113" y="128"/>
                </a:cxn>
                <a:cxn ang="0">
                  <a:pos x="112" y="136"/>
                </a:cxn>
                <a:cxn ang="0">
                  <a:pos x="105" y="153"/>
                </a:cxn>
                <a:cxn ang="0">
                  <a:pos x="92" y="172"/>
                </a:cxn>
                <a:cxn ang="0">
                  <a:pos x="67" y="180"/>
                </a:cxn>
                <a:cxn ang="0">
                  <a:pos x="61" y="292"/>
                </a:cxn>
              </a:cxnLst>
              <a:rect l="0" t="0" r="r" b="b"/>
              <a:pathLst>
                <a:path w="128" h="292">
                  <a:moveTo>
                    <a:pt x="61" y="292"/>
                  </a:moveTo>
                  <a:lnTo>
                    <a:pt x="61" y="225"/>
                  </a:lnTo>
                  <a:lnTo>
                    <a:pt x="58" y="225"/>
                  </a:lnTo>
                  <a:lnTo>
                    <a:pt x="54" y="225"/>
                  </a:lnTo>
                  <a:lnTo>
                    <a:pt x="46" y="222"/>
                  </a:lnTo>
                  <a:lnTo>
                    <a:pt x="38" y="219"/>
                  </a:lnTo>
                  <a:lnTo>
                    <a:pt x="29" y="214"/>
                  </a:lnTo>
                  <a:lnTo>
                    <a:pt x="23" y="206"/>
                  </a:lnTo>
                  <a:lnTo>
                    <a:pt x="17" y="195"/>
                  </a:lnTo>
                  <a:lnTo>
                    <a:pt x="15" y="180"/>
                  </a:lnTo>
                  <a:lnTo>
                    <a:pt x="17" y="180"/>
                  </a:lnTo>
                  <a:lnTo>
                    <a:pt x="23" y="180"/>
                  </a:lnTo>
                  <a:lnTo>
                    <a:pt x="29" y="182"/>
                  </a:lnTo>
                  <a:lnTo>
                    <a:pt x="38" y="186"/>
                  </a:lnTo>
                  <a:lnTo>
                    <a:pt x="47" y="194"/>
                  </a:lnTo>
                  <a:lnTo>
                    <a:pt x="54" y="205"/>
                  </a:lnTo>
                  <a:lnTo>
                    <a:pt x="61" y="221"/>
                  </a:lnTo>
                  <a:lnTo>
                    <a:pt x="61" y="151"/>
                  </a:lnTo>
                  <a:lnTo>
                    <a:pt x="58" y="149"/>
                  </a:lnTo>
                  <a:lnTo>
                    <a:pt x="52" y="149"/>
                  </a:lnTo>
                  <a:lnTo>
                    <a:pt x="44" y="147"/>
                  </a:lnTo>
                  <a:lnTo>
                    <a:pt x="34" y="144"/>
                  </a:lnTo>
                  <a:lnTo>
                    <a:pt x="24" y="137"/>
                  </a:lnTo>
                  <a:lnTo>
                    <a:pt x="16" y="128"/>
                  </a:lnTo>
                  <a:lnTo>
                    <a:pt x="11" y="114"/>
                  </a:lnTo>
                  <a:lnTo>
                    <a:pt x="8" y="98"/>
                  </a:lnTo>
                  <a:lnTo>
                    <a:pt x="9" y="97"/>
                  </a:lnTo>
                  <a:lnTo>
                    <a:pt x="15" y="97"/>
                  </a:lnTo>
                  <a:lnTo>
                    <a:pt x="21" y="98"/>
                  </a:lnTo>
                  <a:lnTo>
                    <a:pt x="29" y="101"/>
                  </a:lnTo>
                  <a:lnTo>
                    <a:pt x="39" y="106"/>
                  </a:lnTo>
                  <a:lnTo>
                    <a:pt x="47" y="116"/>
                  </a:lnTo>
                  <a:lnTo>
                    <a:pt x="55" y="128"/>
                  </a:lnTo>
                  <a:lnTo>
                    <a:pt x="61" y="147"/>
                  </a:lnTo>
                  <a:lnTo>
                    <a:pt x="61" y="60"/>
                  </a:lnTo>
                  <a:lnTo>
                    <a:pt x="58" y="60"/>
                  </a:lnTo>
                  <a:lnTo>
                    <a:pt x="52" y="59"/>
                  </a:lnTo>
                  <a:lnTo>
                    <a:pt x="44" y="58"/>
                  </a:lnTo>
                  <a:lnTo>
                    <a:pt x="35" y="55"/>
                  </a:lnTo>
                  <a:lnTo>
                    <a:pt x="25" y="50"/>
                  </a:lnTo>
                  <a:lnTo>
                    <a:pt x="16" y="43"/>
                  </a:lnTo>
                  <a:lnTo>
                    <a:pt x="8" y="32"/>
                  </a:lnTo>
                  <a:lnTo>
                    <a:pt x="3" y="19"/>
                  </a:lnTo>
                  <a:lnTo>
                    <a:pt x="0" y="0"/>
                  </a:lnTo>
                  <a:lnTo>
                    <a:pt x="3" y="0"/>
                  </a:lnTo>
                  <a:lnTo>
                    <a:pt x="8" y="0"/>
                  </a:lnTo>
                  <a:lnTo>
                    <a:pt x="16" y="1"/>
                  </a:lnTo>
                  <a:lnTo>
                    <a:pt x="27" y="5"/>
                  </a:lnTo>
                  <a:lnTo>
                    <a:pt x="38" y="10"/>
                  </a:lnTo>
                  <a:lnTo>
                    <a:pt x="48" y="21"/>
                  </a:lnTo>
                  <a:lnTo>
                    <a:pt x="56" y="36"/>
                  </a:lnTo>
                  <a:lnTo>
                    <a:pt x="65" y="56"/>
                  </a:lnTo>
                  <a:lnTo>
                    <a:pt x="65" y="54"/>
                  </a:lnTo>
                  <a:lnTo>
                    <a:pt x="66" y="48"/>
                  </a:lnTo>
                  <a:lnTo>
                    <a:pt x="70" y="39"/>
                  </a:lnTo>
                  <a:lnTo>
                    <a:pt x="77" y="28"/>
                  </a:lnTo>
                  <a:lnTo>
                    <a:pt x="85" y="19"/>
                  </a:lnTo>
                  <a:lnTo>
                    <a:pt x="96" y="9"/>
                  </a:lnTo>
                  <a:lnTo>
                    <a:pt x="110" y="2"/>
                  </a:lnTo>
                  <a:lnTo>
                    <a:pt x="128" y="0"/>
                  </a:lnTo>
                  <a:lnTo>
                    <a:pt x="128" y="2"/>
                  </a:lnTo>
                  <a:lnTo>
                    <a:pt x="127" y="9"/>
                  </a:lnTo>
                  <a:lnTo>
                    <a:pt x="124" y="19"/>
                  </a:lnTo>
                  <a:lnTo>
                    <a:pt x="119" y="31"/>
                  </a:lnTo>
                  <a:lnTo>
                    <a:pt x="112" y="41"/>
                  </a:lnTo>
                  <a:lnTo>
                    <a:pt x="101" y="51"/>
                  </a:lnTo>
                  <a:lnTo>
                    <a:pt x="86" y="58"/>
                  </a:lnTo>
                  <a:lnTo>
                    <a:pt x="67" y="60"/>
                  </a:lnTo>
                  <a:lnTo>
                    <a:pt x="67" y="172"/>
                  </a:lnTo>
                  <a:lnTo>
                    <a:pt x="69" y="170"/>
                  </a:lnTo>
                  <a:lnTo>
                    <a:pt x="70" y="164"/>
                  </a:lnTo>
                  <a:lnTo>
                    <a:pt x="73" y="155"/>
                  </a:lnTo>
                  <a:lnTo>
                    <a:pt x="78" y="145"/>
                  </a:lnTo>
                  <a:lnTo>
                    <a:pt x="86" y="136"/>
                  </a:lnTo>
                  <a:lnTo>
                    <a:pt x="97" y="130"/>
                  </a:lnTo>
                  <a:lnTo>
                    <a:pt x="113" y="128"/>
                  </a:lnTo>
                  <a:lnTo>
                    <a:pt x="113" y="130"/>
                  </a:lnTo>
                  <a:lnTo>
                    <a:pt x="112" y="136"/>
                  </a:lnTo>
                  <a:lnTo>
                    <a:pt x="109" y="144"/>
                  </a:lnTo>
                  <a:lnTo>
                    <a:pt x="105" y="153"/>
                  </a:lnTo>
                  <a:lnTo>
                    <a:pt x="100" y="163"/>
                  </a:lnTo>
                  <a:lnTo>
                    <a:pt x="92" y="172"/>
                  </a:lnTo>
                  <a:lnTo>
                    <a:pt x="82" y="178"/>
                  </a:lnTo>
                  <a:lnTo>
                    <a:pt x="67" y="180"/>
                  </a:lnTo>
                  <a:lnTo>
                    <a:pt x="67" y="292"/>
                  </a:lnTo>
                  <a:lnTo>
                    <a:pt x="61" y="292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9" name="Freeform 17"/>
            <p:cNvSpPr>
              <a:spLocks/>
            </p:cNvSpPr>
            <p:nvPr/>
          </p:nvSpPr>
          <p:spPr bwMode="gray">
            <a:xfrm>
              <a:off x="2596" y="332"/>
              <a:ext cx="68" cy="257"/>
            </a:xfrm>
            <a:custGeom>
              <a:avLst/>
              <a:gdLst/>
              <a:ahLst/>
              <a:cxnLst>
                <a:cxn ang="0">
                  <a:pos x="31" y="164"/>
                </a:cxn>
                <a:cxn ang="0">
                  <a:pos x="23" y="163"/>
                </a:cxn>
                <a:cxn ang="0">
                  <a:pos x="8" y="155"/>
                </a:cxn>
                <a:cxn ang="0">
                  <a:pos x="0" y="132"/>
                </a:cxn>
                <a:cxn ang="0">
                  <a:pos x="7" y="132"/>
                </a:cxn>
                <a:cxn ang="0">
                  <a:pos x="22" y="139"/>
                </a:cxn>
                <a:cxn ang="0">
                  <a:pos x="31" y="160"/>
                </a:cxn>
                <a:cxn ang="0">
                  <a:pos x="29" y="101"/>
                </a:cxn>
                <a:cxn ang="0">
                  <a:pos x="16" y="97"/>
                </a:cxn>
                <a:cxn ang="0">
                  <a:pos x="3" y="83"/>
                </a:cxn>
                <a:cxn ang="0">
                  <a:pos x="3" y="70"/>
                </a:cxn>
                <a:cxn ang="0">
                  <a:pos x="15" y="74"/>
                </a:cxn>
                <a:cxn ang="0">
                  <a:pos x="27" y="86"/>
                </a:cxn>
                <a:cxn ang="0">
                  <a:pos x="31" y="31"/>
                </a:cxn>
                <a:cxn ang="0">
                  <a:pos x="33" y="23"/>
                </a:cxn>
                <a:cxn ang="0">
                  <a:pos x="41" y="8"/>
                </a:cxn>
                <a:cxn ang="0">
                  <a:pos x="62" y="0"/>
                </a:cxn>
                <a:cxn ang="0">
                  <a:pos x="61" y="8"/>
                </a:cxn>
                <a:cxn ang="0">
                  <a:pos x="53" y="23"/>
                </a:cxn>
                <a:cxn ang="0">
                  <a:pos x="35" y="31"/>
                </a:cxn>
                <a:cxn ang="0">
                  <a:pos x="35" y="75"/>
                </a:cxn>
                <a:cxn ang="0">
                  <a:pos x="39" y="62"/>
                </a:cxn>
                <a:cxn ang="0">
                  <a:pos x="54" y="48"/>
                </a:cxn>
                <a:cxn ang="0">
                  <a:pos x="68" y="48"/>
                </a:cxn>
                <a:cxn ang="0">
                  <a:pos x="66" y="59"/>
                </a:cxn>
                <a:cxn ang="0">
                  <a:pos x="58" y="72"/>
                </a:cxn>
                <a:cxn ang="0">
                  <a:pos x="35" y="82"/>
                </a:cxn>
                <a:cxn ang="0">
                  <a:pos x="35" y="143"/>
                </a:cxn>
                <a:cxn ang="0">
                  <a:pos x="38" y="132"/>
                </a:cxn>
                <a:cxn ang="0">
                  <a:pos x="49" y="122"/>
                </a:cxn>
                <a:cxn ang="0">
                  <a:pos x="60" y="122"/>
                </a:cxn>
                <a:cxn ang="0">
                  <a:pos x="58" y="133"/>
                </a:cxn>
                <a:cxn ang="0">
                  <a:pos x="47" y="144"/>
                </a:cxn>
                <a:cxn ang="0">
                  <a:pos x="35" y="257"/>
                </a:cxn>
              </a:cxnLst>
              <a:rect l="0" t="0" r="r" b="b"/>
              <a:pathLst>
                <a:path w="68" h="257">
                  <a:moveTo>
                    <a:pt x="31" y="257"/>
                  </a:moveTo>
                  <a:lnTo>
                    <a:pt x="31" y="164"/>
                  </a:lnTo>
                  <a:lnTo>
                    <a:pt x="29" y="163"/>
                  </a:lnTo>
                  <a:lnTo>
                    <a:pt x="23" y="163"/>
                  </a:lnTo>
                  <a:lnTo>
                    <a:pt x="16" y="160"/>
                  </a:lnTo>
                  <a:lnTo>
                    <a:pt x="8" y="155"/>
                  </a:lnTo>
                  <a:lnTo>
                    <a:pt x="3" y="145"/>
                  </a:lnTo>
                  <a:lnTo>
                    <a:pt x="0" y="132"/>
                  </a:lnTo>
                  <a:lnTo>
                    <a:pt x="3" y="132"/>
                  </a:lnTo>
                  <a:lnTo>
                    <a:pt x="7" y="132"/>
                  </a:lnTo>
                  <a:lnTo>
                    <a:pt x="15" y="135"/>
                  </a:lnTo>
                  <a:lnTo>
                    <a:pt x="22" y="139"/>
                  </a:lnTo>
                  <a:lnTo>
                    <a:pt x="27" y="147"/>
                  </a:lnTo>
                  <a:lnTo>
                    <a:pt x="31" y="160"/>
                  </a:lnTo>
                  <a:lnTo>
                    <a:pt x="31" y="101"/>
                  </a:lnTo>
                  <a:lnTo>
                    <a:pt x="29" y="101"/>
                  </a:lnTo>
                  <a:lnTo>
                    <a:pt x="23" y="99"/>
                  </a:lnTo>
                  <a:lnTo>
                    <a:pt x="16" y="97"/>
                  </a:lnTo>
                  <a:lnTo>
                    <a:pt x="8" y="91"/>
                  </a:lnTo>
                  <a:lnTo>
                    <a:pt x="3" y="83"/>
                  </a:lnTo>
                  <a:lnTo>
                    <a:pt x="0" y="70"/>
                  </a:lnTo>
                  <a:lnTo>
                    <a:pt x="3" y="70"/>
                  </a:lnTo>
                  <a:lnTo>
                    <a:pt x="7" y="71"/>
                  </a:lnTo>
                  <a:lnTo>
                    <a:pt x="15" y="74"/>
                  </a:lnTo>
                  <a:lnTo>
                    <a:pt x="22" y="78"/>
                  </a:lnTo>
                  <a:lnTo>
                    <a:pt x="27" y="86"/>
                  </a:lnTo>
                  <a:lnTo>
                    <a:pt x="31" y="97"/>
                  </a:lnTo>
                  <a:lnTo>
                    <a:pt x="31" y="31"/>
                  </a:lnTo>
                  <a:lnTo>
                    <a:pt x="31" y="28"/>
                  </a:lnTo>
                  <a:lnTo>
                    <a:pt x="33" y="23"/>
                  </a:lnTo>
                  <a:lnTo>
                    <a:pt x="35" y="15"/>
                  </a:lnTo>
                  <a:lnTo>
                    <a:pt x="41" y="8"/>
                  </a:lnTo>
                  <a:lnTo>
                    <a:pt x="50" y="2"/>
                  </a:lnTo>
                  <a:lnTo>
                    <a:pt x="62" y="0"/>
                  </a:lnTo>
                  <a:lnTo>
                    <a:pt x="62" y="2"/>
                  </a:lnTo>
                  <a:lnTo>
                    <a:pt x="61" y="8"/>
                  </a:lnTo>
                  <a:lnTo>
                    <a:pt x="58" y="15"/>
                  </a:lnTo>
                  <a:lnTo>
                    <a:pt x="53" y="23"/>
                  </a:lnTo>
                  <a:lnTo>
                    <a:pt x="46" y="28"/>
                  </a:lnTo>
                  <a:lnTo>
                    <a:pt x="35" y="31"/>
                  </a:lnTo>
                  <a:lnTo>
                    <a:pt x="35" y="78"/>
                  </a:lnTo>
                  <a:lnTo>
                    <a:pt x="35" y="75"/>
                  </a:lnTo>
                  <a:lnTo>
                    <a:pt x="37" y="70"/>
                  </a:lnTo>
                  <a:lnTo>
                    <a:pt x="39" y="62"/>
                  </a:lnTo>
                  <a:lnTo>
                    <a:pt x="45" y="55"/>
                  </a:lnTo>
                  <a:lnTo>
                    <a:pt x="54" y="48"/>
                  </a:lnTo>
                  <a:lnTo>
                    <a:pt x="66" y="47"/>
                  </a:lnTo>
                  <a:lnTo>
                    <a:pt x="68" y="48"/>
                  </a:lnTo>
                  <a:lnTo>
                    <a:pt x="68" y="52"/>
                  </a:lnTo>
                  <a:lnTo>
                    <a:pt x="66" y="59"/>
                  </a:lnTo>
                  <a:lnTo>
                    <a:pt x="64" y="66"/>
                  </a:lnTo>
                  <a:lnTo>
                    <a:pt x="58" y="72"/>
                  </a:lnTo>
                  <a:lnTo>
                    <a:pt x="50" y="78"/>
                  </a:lnTo>
                  <a:lnTo>
                    <a:pt x="35" y="82"/>
                  </a:lnTo>
                  <a:lnTo>
                    <a:pt x="35" y="144"/>
                  </a:lnTo>
                  <a:lnTo>
                    <a:pt x="35" y="143"/>
                  </a:lnTo>
                  <a:lnTo>
                    <a:pt x="37" y="139"/>
                  </a:lnTo>
                  <a:lnTo>
                    <a:pt x="38" y="132"/>
                  </a:lnTo>
                  <a:lnTo>
                    <a:pt x="42" y="126"/>
                  </a:lnTo>
                  <a:lnTo>
                    <a:pt x="49" y="122"/>
                  </a:lnTo>
                  <a:lnTo>
                    <a:pt x="58" y="121"/>
                  </a:lnTo>
                  <a:lnTo>
                    <a:pt x="60" y="122"/>
                  </a:lnTo>
                  <a:lnTo>
                    <a:pt x="60" y="126"/>
                  </a:lnTo>
                  <a:lnTo>
                    <a:pt x="58" y="133"/>
                  </a:lnTo>
                  <a:lnTo>
                    <a:pt x="56" y="139"/>
                  </a:lnTo>
                  <a:lnTo>
                    <a:pt x="47" y="144"/>
                  </a:lnTo>
                  <a:lnTo>
                    <a:pt x="35" y="148"/>
                  </a:lnTo>
                  <a:lnTo>
                    <a:pt x="35" y="257"/>
                  </a:lnTo>
                  <a:lnTo>
                    <a:pt x="31" y="257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0" name="Freeform 18"/>
            <p:cNvSpPr>
              <a:spLocks/>
            </p:cNvSpPr>
            <p:nvPr/>
          </p:nvSpPr>
          <p:spPr bwMode="gray">
            <a:xfrm>
              <a:off x="1672" y="164"/>
              <a:ext cx="111" cy="425"/>
            </a:xfrm>
            <a:custGeom>
              <a:avLst/>
              <a:gdLst/>
              <a:ahLst/>
              <a:cxnLst>
                <a:cxn ang="0">
                  <a:pos x="52" y="272"/>
                </a:cxn>
                <a:cxn ang="0">
                  <a:pos x="44" y="270"/>
                </a:cxn>
                <a:cxn ang="0">
                  <a:pos x="26" y="265"/>
                </a:cxn>
                <a:cxn ang="0">
                  <a:pos x="8" y="249"/>
                </a:cxn>
                <a:cxn ang="0">
                  <a:pos x="0" y="219"/>
                </a:cxn>
                <a:cxn ang="0">
                  <a:pos x="8" y="219"/>
                </a:cxn>
                <a:cxn ang="0">
                  <a:pos x="25" y="223"/>
                </a:cxn>
                <a:cxn ang="0">
                  <a:pos x="41" y="235"/>
                </a:cxn>
                <a:cxn ang="0">
                  <a:pos x="52" y="265"/>
                </a:cxn>
                <a:cxn ang="0">
                  <a:pos x="50" y="168"/>
                </a:cxn>
                <a:cxn ang="0">
                  <a:pos x="35" y="165"/>
                </a:cxn>
                <a:cxn ang="0">
                  <a:pos x="17" y="156"/>
                </a:cxn>
                <a:cxn ang="0">
                  <a:pos x="3" y="134"/>
                </a:cxn>
                <a:cxn ang="0">
                  <a:pos x="3" y="116"/>
                </a:cxn>
                <a:cxn ang="0">
                  <a:pos x="19" y="120"/>
                </a:cxn>
                <a:cxn ang="0">
                  <a:pos x="39" y="133"/>
                </a:cxn>
                <a:cxn ang="0">
                  <a:pos x="52" y="161"/>
                </a:cxn>
                <a:cxn ang="0">
                  <a:pos x="53" y="50"/>
                </a:cxn>
                <a:cxn ang="0">
                  <a:pos x="54" y="36"/>
                </a:cxn>
                <a:cxn ang="0">
                  <a:pos x="65" y="17"/>
                </a:cxn>
                <a:cxn ang="0">
                  <a:pos x="87" y="3"/>
                </a:cxn>
                <a:cxn ang="0">
                  <a:pos x="103" y="3"/>
                </a:cxn>
                <a:cxn ang="0">
                  <a:pos x="99" y="21"/>
                </a:cxn>
                <a:cxn ang="0">
                  <a:pos x="84" y="42"/>
                </a:cxn>
                <a:cxn ang="0">
                  <a:pos x="58" y="52"/>
                </a:cxn>
                <a:cxn ang="0">
                  <a:pos x="58" y="127"/>
                </a:cxn>
                <a:cxn ang="0">
                  <a:pos x="61" y="112"/>
                </a:cxn>
                <a:cxn ang="0">
                  <a:pos x="72" y="94"/>
                </a:cxn>
                <a:cxn ang="0">
                  <a:pos x="93" y="80"/>
                </a:cxn>
                <a:cxn ang="0">
                  <a:pos x="111" y="80"/>
                </a:cxn>
                <a:cxn ang="0">
                  <a:pos x="111" y="91"/>
                </a:cxn>
                <a:cxn ang="0">
                  <a:pos x="107" y="108"/>
                </a:cxn>
                <a:cxn ang="0">
                  <a:pos x="91" y="126"/>
                </a:cxn>
                <a:cxn ang="0">
                  <a:pos x="58" y="135"/>
                </a:cxn>
                <a:cxn ang="0">
                  <a:pos x="58" y="236"/>
                </a:cxn>
                <a:cxn ang="0">
                  <a:pos x="61" y="223"/>
                </a:cxn>
                <a:cxn ang="0">
                  <a:pos x="73" y="208"/>
                </a:cxn>
                <a:cxn ang="0">
                  <a:pos x="97" y="200"/>
                </a:cxn>
                <a:cxn ang="0">
                  <a:pos x="99" y="207"/>
                </a:cxn>
                <a:cxn ang="0">
                  <a:pos x="97" y="220"/>
                </a:cxn>
                <a:cxn ang="0">
                  <a:pos x="87" y="235"/>
                </a:cxn>
                <a:cxn ang="0">
                  <a:pos x="58" y="245"/>
                </a:cxn>
                <a:cxn ang="0">
                  <a:pos x="52" y="425"/>
                </a:cxn>
              </a:cxnLst>
              <a:rect l="0" t="0" r="r" b="b"/>
              <a:pathLst>
                <a:path w="111" h="425">
                  <a:moveTo>
                    <a:pt x="52" y="425"/>
                  </a:moveTo>
                  <a:lnTo>
                    <a:pt x="52" y="272"/>
                  </a:lnTo>
                  <a:lnTo>
                    <a:pt x="50" y="270"/>
                  </a:lnTo>
                  <a:lnTo>
                    <a:pt x="44" y="270"/>
                  </a:lnTo>
                  <a:lnTo>
                    <a:pt x="35" y="269"/>
                  </a:lnTo>
                  <a:lnTo>
                    <a:pt x="26" y="265"/>
                  </a:lnTo>
                  <a:lnTo>
                    <a:pt x="17" y="258"/>
                  </a:lnTo>
                  <a:lnTo>
                    <a:pt x="8" y="249"/>
                  </a:lnTo>
                  <a:lnTo>
                    <a:pt x="3" y="236"/>
                  </a:lnTo>
                  <a:lnTo>
                    <a:pt x="0" y="219"/>
                  </a:lnTo>
                  <a:lnTo>
                    <a:pt x="3" y="219"/>
                  </a:lnTo>
                  <a:lnTo>
                    <a:pt x="8" y="219"/>
                  </a:lnTo>
                  <a:lnTo>
                    <a:pt x="15" y="220"/>
                  </a:lnTo>
                  <a:lnTo>
                    <a:pt x="25" y="223"/>
                  </a:lnTo>
                  <a:lnTo>
                    <a:pt x="33" y="227"/>
                  </a:lnTo>
                  <a:lnTo>
                    <a:pt x="41" y="235"/>
                  </a:lnTo>
                  <a:lnTo>
                    <a:pt x="48" y="247"/>
                  </a:lnTo>
                  <a:lnTo>
                    <a:pt x="52" y="265"/>
                  </a:lnTo>
                  <a:lnTo>
                    <a:pt x="52" y="168"/>
                  </a:lnTo>
                  <a:lnTo>
                    <a:pt x="50" y="168"/>
                  </a:lnTo>
                  <a:lnTo>
                    <a:pt x="44" y="168"/>
                  </a:lnTo>
                  <a:lnTo>
                    <a:pt x="35" y="165"/>
                  </a:lnTo>
                  <a:lnTo>
                    <a:pt x="26" y="161"/>
                  </a:lnTo>
                  <a:lnTo>
                    <a:pt x="17" y="156"/>
                  </a:lnTo>
                  <a:lnTo>
                    <a:pt x="8" y="146"/>
                  </a:lnTo>
                  <a:lnTo>
                    <a:pt x="3" y="134"/>
                  </a:lnTo>
                  <a:lnTo>
                    <a:pt x="0" y="116"/>
                  </a:lnTo>
                  <a:lnTo>
                    <a:pt x="3" y="116"/>
                  </a:lnTo>
                  <a:lnTo>
                    <a:pt x="10" y="118"/>
                  </a:lnTo>
                  <a:lnTo>
                    <a:pt x="19" y="120"/>
                  </a:lnTo>
                  <a:lnTo>
                    <a:pt x="29" y="125"/>
                  </a:lnTo>
                  <a:lnTo>
                    <a:pt x="39" y="133"/>
                  </a:lnTo>
                  <a:lnTo>
                    <a:pt x="48" y="145"/>
                  </a:lnTo>
                  <a:lnTo>
                    <a:pt x="52" y="161"/>
                  </a:lnTo>
                  <a:lnTo>
                    <a:pt x="52" y="52"/>
                  </a:lnTo>
                  <a:lnTo>
                    <a:pt x="53" y="50"/>
                  </a:lnTo>
                  <a:lnTo>
                    <a:pt x="53" y="44"/>
                  </a:lnTo>
                  <a:lnTo>
                    <a:pt x="54" y="36"/>
                  </a:lnTo>
                  <a:lnTo>
                    <a:pt x="58" y="26"/>
                  </a:lnTo>
                  <a:lnTo>
                    <a:pt x="65" y="17"/>
                  </a:lnTo>
                  <a:lnTo>
                    <a:pt x="75" y="9"/>
                  </a:lnTo>
                  <a:lnTo>
                    <a:pt x="87" y="3"/>
                  </a:lnTo>
                  <a:lnTo>
                    <a:pt x="104" y="0"/>
                  </a:lnTo>
                  <a:lnTo>
                    <a:pt x="103" y="3"/>
                  </a:lnTo>
                  <a:lnTo>
                    <a:pt x="102" y="11"/>
                  </a:lnTo>
                  <a:lnTo>
                    <a:pt x="99" y="21"/>
                  </a:lnTo>
                  <a:lnTo>
                    <a:pt x="92" y="32"/>
                  </a:lnTo>
                  <a:lnTo>
                    <a:pt x="84" y="42"/>
                  </a:lnTo>
                  <a:lnTo>
                    <a:pt x="73" y="49"/>
                  </a:lnTo>
                  <a:lnTo>
                    <a:pt x="58" y="52"/>
                  </a:lnTo>
                  <a:lnTo>
                    <a:pt x="58" y="130"/>
                  </a:lnTo>
                  <a:lnTo>
                    <a:pt x="58" y="127"/>
                  </a:lnTo>
                  <a:lnTo>
                    <a:pt x="60" y="122"/>
                  </a:lnTo>
                  <a:lnTo>
                    <a:pt x="61" y="112"/>
                  </a:lnTo>
                  <a:lnTo>
                    <a:pt x="65" y="103"/>
                  </a:lnTo>
                  <a:lnTo>
                    <a:pt x="72" y="94"/>
                  </a:lnTo>
                  <a:lnTo>
                    <a:pt x="80" y="85"/>
                  </a:lnTo>
                  <a:lnTo>
                    <a:pt x="93" y="80"/>
                  </a:lnTo>
                  <a:lnTo>
                    <a:pt x="110" y="77"/>
                  </a:lnTo>
                  <a:lnTo>
                    <a:pt x="111" y="80"/>
                  </a:lnTo>
                  <a:lnTo>
                    <a:pt x="111" y="84"/>
                  </a:lnTo>
                  <a:lnTo>
                    <a:pt x="111" y="91"/>
                  </a:lnTo>
                  <a:lnTo>
                    <a:pt x="110" y="100"/>
                  </a:lnTo>
                  <a:lnTo>
                    <a:pt x="107" y="108"/>
                  </a:lnTo>
                  <a:lnTo>
                    <a:pt x="100" y="118"/>
                  </a:lnTo>
                  <a:lnTo>
                    <a:pt x="91" y="126"/>
                  </a:lnTo>
                  <a:lnTo>
                    <a:pt x="77" y="133"/>
                  </a:lnTo>
                  <a:lnTo>
                    <a:pt x="58" y="135"/>
                  </a:lnTo>
                  <a:lnTo>
                    <a:pt x="58" y="239"/>
                  </a:lnTo>
                  <a:lnTo>
                    <a:pt x="58" y="236"/>
                  </a:lnTo>
                  <a:lnTo>
                    <a:pt x="60" y="231"/>
                  </a:lnTo>
                  <a:lnTo>
                    <a:pt x="61" y="223"/>
                  </a:lnTo>
                  <a:lnTo>
                    <a:pt x="66" y="215"/>
                  </a:lnTo>
                  <a:lnTo>
                    <a:pt x="73" y="208"/>
                  </a:lnTo>
                  <a:lnTo>
                    <a:pt x="83" y="203"/>
                  </a:lnTo>
                  <a:lnTo>
                    <a:pt x="97" y="200"/>
                  </a:lnTo>
                  <a:lnTo>
                    <a:pt x="97" y="201"/>
                  </a:lnTo>
                  <a:lnTo>
                    <a:pt x="99" y="207"/>
                  </a:lnTo>
                  <a:lnTo>
                    <a:pt x="99" y="212"/>
                  </a:lnTo>
                  <a:lnTo>
                    <a:pt x="97" y="220"/>
                  </a:lnTo>
                  <a:lnTo>
                    <a:pt x="93" y="228"/>
                  </a:lnTo>
                  <a:lnTo>
                    <a:pt x="87" y="235"/>
                  </a:lnTo>
                  <a:lnTo>
                    <a:pt x="75" y="242"/>
                  </a:lnTo>
                  <a:lnTo>
                    <a:pt x="58" y="245"/>
                  </a:lnTo>
                  <a:lnTo>
                    <a:pt x="58" y="425"/>
                  </a:lnTo>
                  <a:lnTo>
                    <a:pt x="52" y="425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1" name="Freeform 19"/>
            <p:cNvSpPr>
              <a:spLocks/>
            </p:cNvSpPr>
            <p:nvPr/>
          </p:nvSpPr>
          <p:spPr bwMode="gray">
            <a:xfrm>
              <a:off x="2065" y="361"/>
              <a:ext cx="100" cy="228"/>
            </a:xfrm>
            <a:custGeom>
              <a:avLst/>
              <a:gdLst/>
              <a:ahLst/>
              <a:cxnLst>
                <a:cxn ang="0">
                  <a:pos x="52" y="176"/>
                </a:cxn>
                <a:cxn ang="0">
                  <a:pos x="59" y="176"/>
                </a:cxn>
                <a:cxn ang="0">
                  <a:pos x="74" y="169"/>
                </a:cxn>
                <a:cxn ang="0">
                  <a:pos x="86" y="154"/>
                </a:cxn>
                <a:cxn ang="0">
                  <a:pos x="86" y="141"/>
                </a:cxn>
                <a:cxn ang="0">
                  <a:pos x="74" y="143"/>
                </a:cxn>
                <a:cxn ang="0">
                  <a:pos x="58" y="158"/>
                </a:cxn>
                <a:cxn ang="0">
                  <a:pos x="52" y="118"/>
                </a:cxn>
                <a:cxn ang="0">
                  <a:pos x="61" y="116"/>
                </a:cxn>
                <a:cxn ang="0">
                  <a:pos x="78" y="110"/>
                </a:cxn>
                <a:cxn ang="0">
                  <a:pos x="92" y="92"/>
                </a:cxn>
                <a:cxn ang="0">
                  <a:pos x="92" y="77"/>
                </a:cxn>
                <a:cxn ang="0">
                  <a:pos x="81" y="79"/>
                </a:cxn>
                <a:cxn ang="0">
                  <a:pos x="65" y="88"/>
                </a:cxn>
                <a:cxn ang="0">
                  <a:pos x="52" y="115"/>
                </a:cxn>
                <a:cxn ang="0">
                  <a:pos x="55" y="48"/>
                </a:cxn>
                <a:cxn ang="0">
                  <a:pos x="67" y="45"/>
                </a:cxn>
                <a:cxn ang="0">
                  <a:pos x="85" y="37"/>
                </a:cxn>
                <a:cxn ang="0">
                  <a:pos x="97" y="17"/>
                </a:cxn>
                <a:cxn ang="0">
                  <a:pos x="97" y="0"/>
                </a:cxn>
                <a:cxn ang="0">
                  <a:pos x="83" y="3"/>
                </a:cxn>
                <a:cxn ang="0">
                  <a:pos x="65" y="14"/>
                </a:cxn>
                <a:cxn ang="0">
                  <a:pos x="50" y="45"/>
                </a:cxn>
                <a:cxn ang="0">
                  <a:pos x="47" y="35"/>
                </a:cxn>
                <a:cxn ang="0">
                  <a:pos x="38" y="18"/>
                </a:cxn>
                <a:cxn ang="0">
                  <a:pos x="16" y="3"/>
                </a:cxn>
                <a:cxn ang="0">
                  <a:pos x="1" y="3"/>
                </a:cxn>
                <a:cxn ang="0">
                  <a:pos x="5" y="19"/>
                </a:cxn>
                <a:cxn ang="0">
                  <a:pos x="19" y="38"/>
                </a:cxn>
                <a:cxn ang="0">
                  <a:pos x="47" y="48"/>
                </a:cxn>
                <a:cxn ang="0">
                  <a:pos x="47" y="132"/>
                </a:cxn>
                <a:cxn ang="0">
                  <a:pos x="42" y="118"/>
                </a:cxn>
                <a:cxn ang="0">
                  <a:pos x="25" y="103"/>
                </a:cxn>
                <a:cxn ang="0">
                  <a:pos x="12" y="103"/>
                </a:cxn>
                <a:cxn ang="0">
                  <a:pos x="16" y="116"/>
                </a:cxn>
                <a:cxn ang="0">
                  <a:pos x="25" y="132"/>
                </a:cxn>
                <a:cxn ang="0">
                  <a:pos x="47" y="141"/>
                </a:cxn>
                <a:cxn ang="0">
                  <a:pos x="52" y="228"/>
                </a:cxn>
              </a:cxnLst>
              <a:rect l="0" t="0" r="r" b="b"/>
              <a:pathLst>
                <a:path w="100" h="228">
                  <a:moveTo>
                    <a:pt x="52" y="228"/>
                  </a:moveTo>
                  <a:lnTo>
                    <a:pt x="52" y="176"/>
                  </a:lnTo>
                  <a:lnTo>
                    <a:pt x="55" y="176"/>
                  </a:lnTo>
                  <a:lnTo>
                    <a:pt x="59" y="176"/>
                  </a:lnTo>
                  <a:lnTo>
                    <a:pt x="67" y="173"/>
                  </a:lnTo>
                  <a:lnTo>
                    <a:pt x="74" y="169"/>
                  </a:lnTo>
                  <a:lnTo>
                    <a:pt x="81" y="163"/>
                  </a:lnTo>
                  <a:lnTo>
                    <a:pt x="86" y="154"/>
                  </a:lnTo>
                  <a:lnTo>
                    <a:pt x="88" y="141"/>
                  </a:lnTo>
                  <a:lnTo>
                    <a:pt x="86" y="141"/>
                  </a:lnTo>
                  <a:lnTo>
                    <a:pt x="81" y="142"/>
                  </a:lnTo>
                  <a:lnTo>
                    <a:pt x="74" y="143"/>
                  </a:lnTo>
                  <a:lnTo>
                    <a:pt x="66" y="149"/>
                  </a:lnTo>
                  <a:lnTo>
                    <a:pt x="58" y="158"/>
                  </a:lnTo>
                  <a:lnTo>
                    <a:pt x="52" y="173"/>
                  </a:lnTo>
                  <a:lnTo>
                    <a:pt x="52" y="118"/>
                  </a:lnTo>
                  <a:lnTo>
                    <a:pt x="55" y="118"/>
                  </a:lnTo>
                  <a:lnTo>
                    <a:pt x="61" y="116"/>
                  </a:lnTo>
                  <a:lnTo>
                    <a:pt x="69" y="115"/>
                  </a:lnTo>
                  <a:lnTo>
                    <a:pt x="78" y="110"/>
                  </a:lnTo>
                  <a:lnTo>
                    <a:pt x="86" y="103"/>
                  </a:lnTo>
                  <a:lnTo>
                    <a:pt x="92" y="92"/>
                  </a:lnTo>
                  <a:lnTo>
                    <a:pt x="94" y="77"/>
                  </a:lnTo>
                  <a:lnTo>
                    <a:pt x="92" y="77"/>
                  </a:lnTo>
                  <a:lnTo>
                    <a:pt x="88" y="77"/>
                  </a:lnTo>
                  <a:lnTo>
                    <a:pt x="81" y="79"/>
                  </a:lnTo>
                  <a:lnTo>
                    <a:pt x="73" y="81"/>
                  </a:lnTo>
                  <a:lnTo>
                    <a:pt x="65" y="88"/>
                  </a:lnTo>
                  <a:lnTo>
                    <a:pt x="58" y="99"/>
                  </a:lnTo>
                  <a:lnTo>
                    <a:pt x="52" y="115"/>
                  </a:lnTo>
                  <a:lnTo>
                    <a:pt x="52" y="48"/>
                  </a:lnTo>
                  <a:lnTo>
                    <a:pt x="55" y="48"/>
                  </a:lnTo>
                  <a:lnTo>
                    <a:pt x="61" y="48"/>
                  </a:lnTo>
                  <a:lnTo>
                    <a:pt x="67" y="45"/>
                  </a:lnTo>
                  <a:lnTo>
                    <a:pt x="77" y="42"/>
                  </a:lnTo>
                  <a:lnTo>
                    <a:pt x="85" y="37"/>
                  </a:lnTo>
                  <a:lnTo>
                    <a:pt x="92" y="27"/>
                  </a:lnTo>
                  <a:lnTo>
                    <a:pt x="97" y="17"/>
                  </a:lnTo>
                  <a:lnTo>
                    <a:pt x="100" y="0"/>
                  </a:lnTo>
                  <a:lnTo>
                    <a:pt x="97" y="0"/>
                  </a:lnTo>
                  <a:lnTo>
                    <a:pt x="92" y="0"/>
                  </a:lnTo>
                  <a:lnTo>
                    <a:pt x="83" y="3"/>
                  </a:lnTo>
                  <a:lnTo>
                    <a:pt x="74" y="7"/>
                  </a:lnTo>
                  <a:lnTo>
                    <a:pt x="65" y="14"/>
                  </a:lnTo>
                  <a:lnTo>
                    <a:pt x="56" y="27"/>
                  </a:lnTo>
                  <a:lnTo>
                    <a:pt x="50" y="45"/>
                  </a:lnTo>
                  <a:lnTo>
                    <a:pt x="50" y="42"/>
                  </a:lnTo>
                  <a:lnTo>
                    <a:pt x="47" y="35"/>
                  </a:lnTo>
                  <a:lnTo>
                    <a:pt x="43" y="27"/>
                  </a:lnTo>
                  <a:lnTo>
                    <a:pt x="38" y="18"/>
                  </a:lnTo>
                  <a:lnTo>
                    <a:pt x="28" y="10"/>
                  </a:lnTo>
                  <a:lnTo>
                    <a:pt x="16" y="3"/>
                  </a:lnTo>
                  <a:lnTo>
                    <a:pt x="0" y="0"/>
                  </a:lnTo>
                  <a:lnTo>
                    <a:pt x="1" y="3"/>
                  </a:lnTo>
                  <a:lnTo>
                    <a:pt x="3" y="10"/>
                  </a:lnTo>
                  <a:lnTo>
                    <a:pt x="5" y="19"/>
                  </a:lnTo>
                  <a:lnTo>
                    <a:pt x="11" y="29"/>
                  </a:lnTo>
                  <a:lnTo>
                    <a:pt x="19" y="38"/>
                  </a:lnTo>
                  <a:lnTo>
                    <a:pt x="31" y="45"/>
                  </a:lnTo>
                  <a:lnTo>
                    <a:pt x="47" y="48"/>
                  </a:lnTo>
                  <a:lnTo>
                    <a:pt x="47" y="135"/>
                  </a:lnTo>
                  <a:lnTo>
                    <a:pt x="47" y="132"/>
                  </a:lnTo>
                  <a:lnTo>
                    <a:pt x="46" y="126"/>
                  </a:lnTo>
                  <a:lnTo>
                    <a:pt x="42" y="118"/>
                  </a:lnTo>
                  <a:lnTo>
                    <a:pt x="35" y="110"/>
                  </a:lnTo>
                  <a:lnTo>
                    <a:pt x="25" y="103"/>
                  </a:lnTo>
                  <a:lnTo>
                    <a:pt x="12" y="100"/>
                  </a:lnTo>
                  <a:lnTo>
                    <a:pt x="12" y="103"/>
                  </a:lnTo>
                  <a:lnTo>
                    <a:pt x="13" y="108"/>
                  </a:lnTo>
                  <a:lnTo>
                    <a:pt x="16" y="116"/>
                  </a:lnTo>
                  <a:lnTo>
                    <a:pt x="20" y="124"/>
                  </a:lnTo>
                  <a:lnTo>
                    <a:pt x="25" y="132"/>
                  </a:lnTo>
                  <a:lnTo>
                    <a:pt x="35" y="139"/>
                  </a:lnTo>
                  <a:lnTo>
                    <a:pt x="47" y="141"/>
                  </a:lnTo>
                  <a:lnTo>
                    <a:pt x="47" y="228"/>
                  </a:lnTo>
                  <a:lnTo>
                    <a:pt x="52" y="228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2" name="Freeform 20"/>
            <p:cNvSpPr>
              <a:spLocks/>
            </p:cNvSpPr>
            <p:nvPr/>
          </p:nvSpPr>
          <p:spPr bwMode="gray">
            <a:xfrm>
              <a:off x="2921" y="361"/>
              <a:ext cx="100" cy="228"/>
            </a:xfrm>
            <a:custGeom>
              <a:avLst/>
              <a:gdLst/>
              <a:ahLst/>
              <a:cxnLst>
                <a:cxn ang="0">
                  <a:pos x="53" y="176"/>
                </a:cxn>
                <a:cxn ang="0">
                  <a:pos x="60" y="176"/>
                </a:cxn>
                <a:cxn ang="0">
                  <a:pos x="74" y="169"/>
                </a:cxn>
                <a:cxn ang="0">
                  <a:pos x="87" y="154"/>
                </a:cxn>
                <a:cxn ang="0">
                  <a:pos x="87" y="141"/>
                </a:cxn>
                <a:cxn ang="0">
                  <a:pos x="74" y="143"/>
                </a:cxn>
                <a:cxn ang="0">
                  <a:pos x="60" y="158"/>
                </a:cxn>
                <a:cxn ang="0">
                  <a:pos x="53" y="118"/>
                </a:cxn>
                <a:cxn ang="0">
                  <a:pos x="61" y="116"/>
                </a:cxn>
                <a:cxn ang="0">
                  <a:pos x="78" y="110"/>
                </a:cxn>
                <a:cxn ang="0">
                  <a:pos x="92" y="92"/>
                </a:cxn>
                <a:cxn ang="0">
                  <a:pos x="92" y="77"/>
                </a:cxn>
                <a:cxn ang="0">
                  <a:pos x="81" y="79"/>
                </a:cxn>
                <a:cxn ang="0">
                  <a:pos x="65" y="88"/>
                </a:cxn>
                <a:cxn ang="0">
                  <a:pos x="53" y="115"/>
                </a:cxn>
                <a:cxn ang="0">
                  <a:pos x="56" y="48"/>
                </a:cxn>
                <a:cxn ang="0">
                  <a:pos x="68" y="45"/>
                </a:cxn>
                <a:cxn ang="0">
                  <a:pos x="85" y="37"/>
                </a:cxn>
                <a:cxn ang="0">
                  <a:pos x="97" y="17"/>
                </a:cxn>
                <a:cxn ang="0">
                  <a:pos x="97" y="0"/>
                </a:cxn>
                <a:cxn ang="0">
                  <a:pos x="84" y="3"/>
                </a:cxn>
                <a:cxn ang="0">
                  <a:pos x="65" y="14"/>
                </a:cxn>
                <a:cxn ang="0">
                  <a:pos x="50" y="45"/>
                </a:cxn>
                <a:cxn ang="0">
                  <a:pos x="47" y="35"/>
                </a:cxn>
                <a:cxn ang="0">
                  <a:pos x="38" y="18"/>
                </a:cxn>
                <a:cxn ang="0">
                  <a:pos x="16" y="3"/>
                </a:cxn>
                <a:cxn ang="0">
                  <a:pos x="2" y="3"/>
                </a:cxn>
                <a:cxn ang="0">
                  <a:pos x="6" y="19"/>
                </a:cxn>
                <a:cxn ang="0">
                  <a:pos x="19" y="38"/>
                </a:cxn>
                <a:cxn ang="0">
                  <a:pos x="47" y="48"/>
                </a:cxn>
                <a:cxn ang="0">
                  <a:pos x="47" y="132"/>
                </a:cxn>
                <a:cxn ang="0">
                  <a:pos x="42" y="118"/>
                </a:cxn>
                <a:cxn ang="0">
                  <a:pos x="26" y="103"/>
                </a:cxn>
                <a:cxn ang="0">
                  <a:pos x="12" y="103"/>
                </a:cxn>
                <a:cxn ang="0">
                  <a:pos x="16" y="116"/>
                </a:cxn>
                <a:cxn ang="0">
                  <a:pos x="26" y="132"/>
                </a:cxn>
                <a:cxn ang="0">
                  <a:pos x="47" y="141"/>
                </a:cxn>
                <a:cxn ang="0">
                  <a:pos x="53" y="228"/>
                </a:cxn>
              </a:cxnLst>
              <a:rect l="0" t="0" r="r" b="b"/>
              <a:pathLst>
                <a:path w="100" h="228">
                  <a:moveTo>
                    <a:pt x="53" y="228"/>
                  </a:moveTo>
                  <a:lnTo>
                    <a:pt x="53" y="176"/>
                  </a:lnTo>
                  <a:lnTo>
                    <a:pt x="56" y="176"/>
                  </a:lnTo>
                  <a:lnTo>
                    <a:pt x="60" y="176"/>
                  </a:lnTo>
                  <a:lnTo>
                    <a:pt x="68" y="173"/>
                  </a:lnTo>
                  <a:lnTo>
                    <a:pt x="74" y="169"/>
                  </a:lnTo>
                  <a:lnTo>
                    <a:pt x="81" y="163"/>
                  </a:lnTo>
                  <a:lnTo>
                    <a:pt x="87" y="154"/>
                  </a:lnTo>
                  <a:lnTo>
                    <a:pt x="88" y="141"/>
                  </a:lnTo>
                  <a:lnTo>
                    <a:pt x="87" y="141"/>
                  </a:lnTo>
                  <a:lnTo>
                    <a:pt x="81" y="142"/>
                  </a:lnTo>
                  <a:lnTo>
                    <a:pt x="74" y="143"/>
                  </a:lnTo>
                  <a:lnTo>
                    <a:pt x="66" y="149"/>
                  </a:lnTo>
                  <a:lnTo>
                    <a:pt x="60" y="158"/>
                  </a:lnTo>
                  <a:lnTo>
                    <a:pt x="53" y="173"/>
                  </a:lnTo>
                  <a:lnTo>
                    <a:pt x="53" y="118"/>
                  </a:lnTo>
                  <a:lnTo>
                    <a:pt x="56" y="118"/>
                  </a:lnTo>
                  <a:lnTo>
                    <a:pt x="61" y="116"/>
                  </a:lnTo>
                  <a:lnTo>
                    <a:pt x="69" y="115"/>
                  </a:lnTo>
                  <a:lnTo>
                    <a:pt x="78" y="110"/>
                  </a:lnTo>
                  <a:lnTo>
                    <a:pt x="87" y="103"/>
                  </a:lnTo>
                  <a:lnTo>
                    <a:pt x="92" y="92"/>
                  </a:lnTo>
                  <a:lnTo>
                    <a:pt x="95" y="77"/>
                  </a:lnTo>
                  <a:lnTo>
                    <a:pt x="92" y="77"/>
                  </a:lnTo>
                  <a:lnTo>
                    <a:pt x="88" y="77"/>
                  </a:lnTo>
                  <a:lnTo>
                    <a:pt x="81" y="79"/>
                  </a:lnTo>
                  <a:lnTo>
                    <a:pt x="73" y="81"/>
                  </a:lnTo>
                  <a:lnTo>
                    <a:pt x="65" y="88"/>
                  </a:lnTo>
                  <a:lnTo>
                    <a:pt x="58" y="99"/>
                  </a:lnTo>
                  <a:lnTo>
                    <a:pt x="53" y="115"/>
                  </a:lnTo>
                  <a:lnTo>
                    <a:pt x="53" y="48"/>
                  </a:lnTo>
                  <a:lnTo>
                    <a:pt x="56" y="48"/>
                  </a:lnTo>
                  <a:lnTo>
                    <a:pt x="61" y="48"/>
                  </a:lnTo>
                  <a:lnTo>
                    <a:pt x="68" y="45"/>
                  </a:lnTo>
                  <a:lnTo>
                    <a:pt x="77" y="42"/>
                  </a:lnTo>
                  <a:lnTo>
                    <a:pt x="85" y="37"/>
                  </a:lnTo>
                  <a:lnTo>
                    <a:pt x="93" y="27"/>
                  </a:lnTo>
                  <a:lnTo>
                    <a:pt x="97" y="17"/>
                  </a:lnTo>
                  <a:lnTo>
                    <a:pt x="100" y="0"/>
                  </a:lnTo>
                  <a:lnTo>
                    <a:pt x="97" y="0"/>
                  </a:lnTo>
                  <a:lnTo>
                    <a:pt x="92" y="0"/>
                  </a:lnTo>
                  <a:lnTo>
                    <a:pt x="84" y="3"/>
                  </a:lnTo>
                  <a:lnTo>
                    <a:pt x="74" y="7"/>
                  </a:lnTo>
                  <a:lnTo>
                    <a:pt x="65" y="14"/>
                  </a:lnTo>
                  <a:lnTo>
                    <a:pt x="57" y="27"/>
                  </a:lnTo>
                  <a:lnTo>
                    <a:pt x="50" y="45"/>
                  </a:lnTo>
                  <a:lnTo>
                    <a:pt x="50" y="42"/>
                  </a:lnTo>
                  <a:lnTo>
                    <a:pt x="47" y="35"/>
                  </a:lnTo>
                  <a:lnTo>
                    <a:pt x="43" y="27"/>
                  </a:lnTo>
                  <a:lnTo>
                    <a:pt x="38" y="18"/>
                  </a:lnTo>
                  <a:lnTo>
                    <a:pt x="29" y="10"/>
                  </a:lnTo>
                  <a:lnTo>
                    <a:pt x="16" y="3"/>
                  </a:lnTo>
                  <a:lnTo>
                    <a:pt x="0" y="0"/>
                  </a:lnTo>
                  <a:lnTo>
                    <a:pt x="2" y="3"/>
                  </a:lnTo>
                  <a:lnTo>
                    <a:pt x="3" y="10"/>
                  </a:lnTo>
                  <a:lnTo>
                    <a:pt x="6" y="19"/>
                  </a:lnTo>
                  <a:lnTo>
                    <a:pt x="11" y="29"/>
                  </a:lnTo>
                  <a:lnTo>
                    <a:pt x="19" y="38"/>
                  </a:lnTo>
                  <a:lnTo>
                    <a:pt x="31" y="45"/>
                  </a:lnTo>
                  <a:lnTo>
                    <a:pt x="47" y="48"/>
                  </a:lnTo>
                  <a:lnTo>
                    <a:pt x="47" y="135"/>
                  </a:lnTo>
                  <a:lnTo>
                    <a:pt x="47" y="132"/>
                  </a:lnTo>
                  <a:lnTo>
                    <a:pt x="46" y="126"/>
                  </a:lnTo>
                  <a:lnTo>
                    <a:pt x="42" y="118"/>
                  </a:lnTo>
                  <a:lnTo>
                    <a:pt x="35" y="110"/>
                  </a:lnTo>
                  <a:lnTo>
                    <a:pt x="26" y="103"/>
                  </a:lnTo>
                  <a:lnTo>
                    <a:pt x="12" y="100"/>
                  </a:lnTo>
                  <a:lnTo>
                    <a:pt x="12" y="103"/>
                  </a:lnTo>
                  <a:lnTo>
                    <a:pt x="14" y="108"/>
                  </a:lnTo>
                  <a:lnTo>
                    <a:pt x="16" y="116"/>
                  </a:lnTo>
                  <a:lnTo>
                    <a:pt x="20" y="124"/>
                  </a:lnTo>
                  <a:lnTo>
                    <a:pt x="26" y="132"/>
                  </a:lnTo>
                  <a:lnTo>
                    <a:pt x="35" y="139"/>
                  </a:lnTo>
                  <a:lnTo>
                    <a:pt x="47" y="141"/>
                  </a:lnTo>
                  <a:lnTo>
                    <a:pt x="47" y="228"/>
                  </a:lnTo>
                  <a:lnTo>
                    <a:pt x="53" y="228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3" name="Freeform 21"/>
            <p:cNvSpPr>
              <a:spLocks/>
            </p:cNvSpPr>
            <p:nvPr/>
          </p:nvSpPr>
          <p:spPr bwMode="gray">
            <a:xfrm>
              <a:off x="2273" y="187"/>
              <a:ext cx="175" cy="402"/>
            </a:xfrm>
            <a:custGeom>
              <a:avLst/>
              <a:gdLst/>
              <a:ahLst/>
              <a:cxnLst>
                <a:cxn ang="0">
                  <a:pos x="93" y="309"/>
                </a:cxn>
                <a:cxn ang="0">
                  <a:pos x="101" y="309"/>
                </a:cxn>
                <a:cxn ang="0">
                  <a:pos x="118" y="304"/>
                </a:cxn>
                <a:cxn ang="0">
                  <a:pos x="138" y="292"/>
                </a:cxn>
                <a:cxn ang="0">
                  <a:pos x="152" y="266"/>
                </a:cxn>
                <a:cxn ang="0">
                  <a:pos x="152" y="247"/>
                </a:cxn>
                <a:cxn ang="0">
                  <a:pos x="138" y="250"/>
                </a:cxn>
                <a:cxn ang="0">
                  <a:pos x="120" y="259"/>
                </a:cxn>
                <a:cxn ang="0">
                  <a:pos x="99" y="285"/>
                </a:cxn>
                <a:cxn ang="0">
                  <a:pos x="93" y="207"/>
                </a:cxn>
                <a:cxn ang="0">
                  <a:pos x="102" y="205"/>
                </a:cxn>
                <a:cxn ang="0">
                  <a:pos x="122" y="200"/>
                </a:cxn>
                <a:cxn ang="0">
                  <a:pos x="147" y="185"/>
                </a:cxn>
                <a:cxn ang="0">
                  <a:pos x="163" y="155"/>
                </a:cxn>
                <a:cxn ang="0">
                  <a:pos x="163" y="134"/>
                </a:cxn>
                <a:cxn ang="0">
                  <a:pos x="149" y="135"/>
                </a:cxn>
                <a:cxn ang="0">
                  <a:pos x="129" y="142"/>
                </a:cxn>
                <a:cxn ang="0">
                  <a:pos x="107" y="162"/>
                </a:cxn>
                <a:cxn ang="0">
                  <a:pos x="93" y="201"/>
                </a:cxn>
                <a:cxn ang="0">
                  <a:pos x="95" y="83"/>
                </a:cxn>
                <a:cxn ang="0">
                  <a:pos x="110" y="81"/>
                </a:cxn>
                <a:cxn ang="0">
                  <a:pos x="134" y="73"/>
                </a:cxn>
                <a:cxn ang="0">
                  <a:pos x="157" y="54"/>
                </a:cxn>
                <a:cxn ang="0">
                  <a:pos x="174" y="23"/>
                </a:cxn>
                <a:cxn ang="0">
                  <a:pos x="174" y="0"/>
                </a:cxn>
                <a:cxn ang="0">
                  <a:pos x="157" y="2"/>
                </a:cxn>
                <a:cxn ang="0">
                  <a:pos x="133" y="10"/>
                </a:cxn>
                <a:cxn ang="0">
                  <a:pos x="107" y="33"/>
                </a:cxn>
                <a:cxn ang="0">
                  <a:pos x="87" y="77"/>
                </a:cxn>
                <a:cxn ang="0">
                  <a:pos x="85" y="68"/>
                </a:cxn>
                <a:cxn ang="0">
                  <a:pos x="75" y="46"/>
                </a:cxn>
                <a:cxn ang="0">
                  <a:pos x="55" y="21"/>
                </a:cxn>
                <a:cxn ang="0">
                  <a:pos x="22" y="3"/>
                </a:cxn>
                <a:cxn ang="0">
                  <a:pos x="1" y="3"/>
                </a:cxn>
                <a:cxn ang="0">
                  <a:pos x="4" y="18"/>
                </a:cxn>
                <a:cxn ang="0">
                  <a:pos x="12" y="42"/>
                </a:cxn>
                <a:cxn ang="0">
                  <a:pos x="31" y="65"/>
                </a:cxn>
                <a:cxn ang="0">
                  <a:pos x="62" y="81"/>
                </a:cxn>
                <a:cxn ang="0">
                  <a:pos x="82" y="238"/>
                </a:cxn>
                <a:cxn ang="0">
                  <a:pos x="80" y="228"/>
                </a:cxn>
                <a:cxn ang="0">
                  <a:pos x="72" y="207"/>
                </a:cxn>
                <a:cxn ang="0">
                  <a:pos x="55" y="185"/>
                </a:cxn>
                <a:cxn ang="0">
                  <a:pos x="21" y="176"/>
                </a:cxn>
                <a:cxn ang="0">
                  <a:pos x="22" y="185"/>
                </a:cxn>
                <a:cxn ang="0">
                  <a:pos x="28" y="205"/>
                </a:cxn>
                <a:cxn ang="0">
                  <a:pos x="41" y="230"/>
                </a:cxn>
                <a:cxn ang="0">
                  <a:pos x="66" y="246"/>
                </a:cxn>
                <a:cxn ang="0">
                  <a:pos x="82" y="402"/>
                </a:cxn>
              </a:cxnLst>
              <a:rect l="0" t="0" r="r" b="b"/>
              <a:pathLst>
                <a:path w="175" h="402">
                  <a:moveTo>
                    <a:pt x="93" y="402"/>
                  </a:moveTo>
                  <a:lnTo>
                    <a:pt x="93" y="309"/>
                  </a:lnTo>
                  <a:lnTo>
                    <a:pt x="95" y="309"/>
                  </a:lnTo>
                  <a:lnTo>
                    <a:pt x="101" y="309"/>
                  </a:lnTo>
                  <a:lnTo>
                    <a:pt x="109" y="308"/>
                  </a:lnTo>
                  <a:lnTo>
                    <a:pt x="118" y="304"/>
                  </a:lnTo>
                  <a:lnTo>
                    <a:pt x="129" y="298"/>
                  </a:lnTo>
                  <a:lnTo>
                    <a:pt x="138" y="292"/>
                  </a:lnTo>
                  <a:lnTo>
                    <a:pt x="147" y="281"/>
                  </a:lnTo>
                  <a:lnTo>
                    <a:pt x="152" y="266"/>
                  </a:lnTo>
                  <a:lnTo>
                    <a:pt x="155" y="247"/>
                  </a:lnTo>
                  <a:lnTo>
                    <a:pt x="152" y="247"/>
                  </a:lnTo>
                  <a:lnTo>
                    <a:pt x="147" y="249"/>
                  </a:lnTo>
                  <a:lnTo>
                    <a:pt x="138" y="250"/>
                  </a:lnTo>
                  <a:lnTo>
                    <a:pt x="129" y="253"/>
                  </a:lnTo>
                  <a:lnTo>
                    <a:pt x="120" y="259"/>
                  </a:lnTo>
                  <a:lnTo>
                    <a:pt x="109" y="270"/>
                  </a:lnTo>
                  <a:lnTo>
                    <a:pt x="99" y="285"/>
                  </a:lnTo>
                  <a:lnTo>
                    <a:pt x="93" y="304"/>
                  </a:lnTo>
                  <a:lnTo>
                    <a:pt x="93" y="207"/>
                  </a:lnTo>
                  <a:lnTo>
                    <a:pt x="95" y="207"/>
                  </a:lnTo>
                  <a:lnTo>
                    <a:pt x="102" y="205"/>
                  </a:lnTo>
                  <a:lnTo>
                    <a:pt x="111" y="204"/>
                  </a:lnTo>
                  <a:lnTo>
                    <a:pt x="122" y="200"/>
                  </a:lnTo>
                  <a:lnTo>
                    <a:pt x="134" y="195"/>
                  </a:lnTo>
                  <a:lnTo>
                    <a:pt x="147" y="185"/>
                  </a:lnTo>
                  <a:lnTo>
                    <a:pt x="156" y="173"/>
                  </a:lnTo>
                  <a:lnTo>
                    <a:pt x="163" y="155"/>
                  </a:lnTo>
                  <a:lnTo>
                    <a:pt x="165" y="134"/>
                  </a:lnTo>
                  <a:lnTo>
                    <a:pt x="163" y="134"/>
                  </a:lnTo>
                  <a:lnTo>
                    <a:pt x="157" y="134"/>
                  </a:lnTo>
                  <a:lnTo>
                    <a:pt x="149" y="135"/>
                  </a:lnTo>
                  <a:lnTo>
                    <a:pt x="140" y="137"/>
                  </a:lnTo>
                  <a:lnTo>
                    <a:pt x="129" y="142"/>
                  </a:lnTo>
                  <a:lnTo>
                    <a:pt x="118" y="150"/>
                  </a:lnTo>
                  <a:lnTo>
                    <a:pt x="107" y="162"/>
                  </a:lnTo>
                  <a:lnTo>
                    <a:pt x="99" y="178"/>
                  </a:lnTo>
                  <a:lnTo>
                    <a:pt x="93" y="201"/>
                  </a:lnTo>
                  <a:lnTo>
                    <a:pt x="93" y="83"/>
                  </a:lnTo>
                  <a:lnTo>
                    <a:pt x="95" y="83"/>
                  </a:lnTo>
                  <a:lnTo>
                    <a:pt x="101" y="83"/>
                  </a:lnTo>
                  <a:lnTo>
                    <a:pt x="110" y="81"/>
                  </a:lnTo>
                  <a:lnTo>
                    <a:pt x="122" y="77"/>
                  </a:lnTo>
                  <a:lnTo>
                    <a:pt x="134" y="73"/>
                  </a:lnTo>
                  <a:lnTo>
                    <a:pt x="147" y="65"/>
                  </a:lnTo>
                  <a:lnTo>
                    <a:pt x="157" y="54"/>
                  </a:lnTo>
                  <a:lnTo>
                    <a:pt x="167" y="41"/>
                  </a:lnTo>
                  <a:lnTo>
                    <a:pt x="174" y="23"/>
                  </a:lnTo>
                  <a:lnTo>
                    <a:pt x="175" y="0"/>
                  </a:lnTo>
                  <a:lnTo>
                    <a:pt x="174" y="0"/>
                  </a:lnTo>
                  <a:lnTo>
                    <a:pt x="167" y="0"/>
                  </a:lnTo>
                  <a:lnTo>
                    <a:pt x="157" y="2"/>
                  </a:lnTo>
                  <a:lnTo>
                    <a:pt x="145" y="4"/>
                  </a:lnTo>
                  <a:lnTo>
                    <a:pt x="133" y="10"/>
                  </a:lnTo>
                  <a:lnTo>
                    <a:pt x="120" y="19"/>
                  </a:lnTo>
                  <a:lnTo>
                    <a:pt x="107" y="33"/>
                  </a:lnTo>
                  <a:lnTo>
                    <a:pt x="97" y="52"/>
                  </a:lnTo>
                  <a:lnTo>
                    <a:pt x="87" y="77"/>
                  </a:lnTo>
                  <a:lnTo>
                    <a:pt x="87" y="75"/>
                  </a:lnTo>
                  <a:lnTo>
                    <a:pt x="85" y="68"/>
                  </a:lnTo>
                  <a:lnTo>
                    <a:pt x="80" y="58"/>
                  </a:lnTo>
                  <a:lnTo>
                    <a:pt x="75" y="46"/>
                  </a:lnTo>
                  <a:lnTo>
                    <a:pt x="66" y="33"/>
                  </a:lnTo>
                  <a:lnTo>
                    <a:pt x="55" y="21"/>
                  </a:lnTo>
                  <a:lnTo>
                    <a:pt x="40" y="10"/>
                  </a:lnTo>
                  <a:lnTo>
                    <a:pt x="22" y="3"/>
                  </a:lnTo>
                  <a:lnTo>
                    <a:pt x="0" y="0"/>
                  </a:lnTo>
                  <a:lnTo>
                    <a:pt x="1" y="3"/>
                  </a:lnTo>
                  <a:lnTo>
                    <a:pt x="1" y="10"/>
                  </a:lnTo>
                  <a:lnTo>
                    <a:pt x="4" y="18"/>
                  </a:lnTo>
                  <a:lnTo>
                    <a:pt x="6" y="30"/>
                  </a:lnTo>
                  <a:lnTo>
                    <a:pt x="12" y="42"/>
                  </a:lnTo>
                  <a:lnTo>
                    <a:pt x="20" y="54"/>
                  </a:lnTo>
                  <a:lnTo>
                    <a:pt x="31" y="65"/>
                  </a:lnTo>
                  <a:lnTo>
                    <a:pt x="44" y="75"/>
                  </a:lnTo>
                  <a:lnTo>
                    <a:pt x="62" y="81"/>
                  </a:lnTo>
                  <a:lnTo>
                    <a:pt x="82" y="83"/>
                  </a:lnTo>
                  <a:lnTo>
                    <a:pt x="82" y="238"/>
                  </a:lnTo>
                  <a:lnTo>
                    <a:pt x="82" y="235"/>
                  </a:lnTo>
                  <a:lnTo>
                    <a:pt x="80" y="228"/>
                  </a:lnTo>
                  <a:lnTo>
                    <a:pt x="78" y="217"/>
                  </a:lnTo>
                  <a:lnTo>
                    <a:pt x="72" y="207"/>
                  </a:lnTo>
                  <a:lnTo>
                    <a:pt x="66" y="196"/>
                  </a:lnTo>
                  <a:lnTo>
                    <a:pt x="55" y="185"/>
                  </a:lnTo>
                  <a:lnTo>
                    <a:pt x="40" y="178"/>
                  </a:lnTo>
                  <a:lnTo>
                    <a:pt x="21" y="176"/>
                  </a:lnTo>
                  <a:lnTo>
                    <a:pt x="21" y="178"/>
                  </a:lnTo>
                  <a:lnTo>
                    <a:pt x="22" y="185"/>
                  </a:lnTo>
                  <a:lnTo>
                    <a:pt x="24" y="195"/>
                  </a:lnTo>
                  <a:lnTo>
                    <a:pt x="28" y="205"/>
                  </a:lnTo>
                  <a:lnTo>
                    <a:pt x="33" y="217"/>
                  </a:lnTo>
                  <a:lnTo>
                    <a:pt x="41" y="230"/>
                  </a:lnTo>
                  <a:lnTo>
                    <a:pt x="52" y="239"/>
                  </a:lnTo>
                  <a:lnTo>
                    <a:pt x="66" y="246"/>
                  </a:lnTo>
                  <a:lnTo>
                    <a:pt x="82" y="247"/>
                  </a:lnTo>
                  <a:lnTo>
                    <a:pt x="82" y="402"/>
                  </a:lnTo>
                  <a:lnTo>
                    <a:pt x="93" y="402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4" name="Freeform 22"/>
            <p:cNvSpPr>
              <a:spLocks/>
            </p:cNvSpPr>
            <p:nvPr/>
          </p:nvSpPr>
          <p:spPr bwMode="gray">
            <a:xfrm>
              <a:off x="2161" y="216"/>
              <a:ext cx="97" cy="373"/>
            </a:xfrm>
            <a:custGeom>
              <a:avLst/>
              <a:gdLst/>
              <a:ahLst/>
              <a:cxnLst>
                <a:cxn ang="0">
                  <a:pos x="52" y="237"/>
                </a:cxn>
                <a:cxn ang="0">
                  <a:pos x="59" y="237"/>
                </a:cxn>
                <a:cxn ang="0">
                  <a:pos x="74" y="232"/>
                </a:cxn>
                <a:cxn ang="0">
                  <a:pos x="90" y="218"/>
                </a:cxn>
                <a:cxn ang="0">
                  <a:pos x="97" y="193"/>
                </a:cxn>
                <a:cxn ang="0">
                  <a:pos x="89" y="193"/>
                </a:cxn>
                <a:cxn ang="0">
                  <a:pos x="71" y="197"/>
                </a:cxn>
                <a:cxn ang="0">
                  <a:pos x="56" y="215"/>
                </a:cxn>
                <a:cxn ang="0">
                  <a:pos x="52" y="147"/>
                </a:cxn>
                <a:cxn ang="0">
                  <a:pos x="59" y="147"/>
                </a:cxn>
                <a:cxn ang="0">
                  <a:pos x="74" y="141"/>
                </a:cxn>
                <a:cxn ang="0">
                  <a:pos x="90" y="128"/>
                </a:cxn>
                <a:cxn ang="0">
                  <a:pos x="97" y="102"/>
                </a:cxn>
                <a:cxn ang="0">
                  <a:pos x="89" y="102"/>
                </a:cxn>
                <a:cxn ang="0">
                  <a:pos x="71" y="109"/>
                </a:cxn>
                <a:cxn ang="0">
                  <a:pos x="56" y="126"/>
                </a:cxn>
                <a:cxn ang="0">
                  <a:pos x="52" y="46"/>
                </a:cxn>
                <a:cxn ang="0">
                  <a:pos x="51" y="37"/>
                </a:cxn>
                <a:cxn ang="0">
                  <a:pos x="45" y="23"/>
                </a:cxn>
                <a:cxn ang="0">
                  <a:pos x="32" y="6"/>
                </a:cxn>
                <a:cxn ang="0">
                  <a:pos x="6" y="0"/>
                </a:cxn>
                <a:cxn ang="0">
                  <a:pos x="8" y="9"/>
                </a:cxn>
                <a:cxn ang="0">
                  <a:pos x="16" y="27"/>
                </a:cxn>
                <a:cxn ang="0">
                  <a:pos x="33" y="43"/>
                </a:cxn>
                <a:cxn ang="0">
                  <a:pos x="45" y="113"/>
                </a:cxn>
                <a:cxn ang="0">
                  <a:pos x="45" y="106"/>
                </a:cxn>
                <a:cxn ang="0">
                  <a:pos x="40" y="90"/>
                </a:cxn>
                <a:cxn ang="0">
                  <a:pos x="27" y="75"/>
                </a:cxn>
                <a:cxn ang="0">
                  <a:pos x="1" y="67"/>
                </a:cxn>
                <a:cxn ang="0">
                  <a:pos x="0" y="75"/>
                </a:cxn>
                <a:cxn ang="0">
                  <a:pos x="2" y="91"/>
                </a:cxn>
                <a:cxn ang="0">
                  <a:pos x="14" y="109"/>
                </a:cxn>
                <a:cxn ang="0">
                  <a:pos x="45" y="118"/>
                </a:cxn>
                <a:cxn ang="0">
                  <a:pos x="45" y="207"/>
                </a:cxn>
                <a:cxn ang="0">
                  <a:pos x="43" y="195"/>
                </a:cxn>
                <a:cxn ang="0">
                  <a:pos x="33" y="182"/>
                </a:cxn>
                <a:cxn ang="0">
                  <a:pos x="12" y="175"/>
                </a:cxn>
                <a:cxn ang="0">
                  <a:pos x="10" y="182"/>
                </a:cxn>
                <a:cxn ang="0">
                  <a:pos x="13" y="197"/>
                </a:cxn>
                <a:cxn ang="0">
                  <a:pos x="29" y="211"/>
                </a:cxn>
                <a:cxn ang="0">
                  <a:pos x="45" y="373"/>
                </a:cxn>
              </a:cxnLst>
              <a:rect l="0" t="0" r="r" b="b"/>
              <a:pathLst>
                <a:path w="97" h="373">
                  <a:moveTo>
                    <a:pt x="52" y="373"/>
                  </a:moveTo>
                  <a:lnTo>
                    <a:pt x="52" y="237"/>
                  </a:lnTo>
                  <a:lnTo>
                    <a:pt x="54" y="237"/>
                  </a:lnTo>
                  <a:lnTo>
                    <a:pt x="59" y="237"/>
                  </a:lnTo>
                  <a:lnTo>
                    <a:pt x="66" y="236"/>
                  </a:lnTo>
                  <a:lnTo>
                    <a:pt x="74" y="232"/>
                  </a:lnTo>
                  <a:lnTo>
                    <a:pt x="82" y="226"/>
                  </a:lnTo>
                  <a:lnTo>
                    <a:pt x="90" y="218"/>
                  </a:lnTo>
                  <a:lnTo>
                    <a:pt x="95" y="207"/>
                  </a:lnTo>
                  <a:lnTo>
                    <a:pt x="97" y="193"/>
                  </a:lnTo>
                  <a:lnTo>
                    <a:pt x="94" y="193"/>
                  </a:lnTo>
                  <a:lnTo>
                    <a:pt x="89" y="193"/>
                  </a:lnTo>
                  <a:lnTo>
                    <a:pt x="81" y="194"/>
                  </a:lnTo>
                  <a:lnTo>
                    <a:pt x="71" y="197"/>
                  </a:lnTo>
                  <a:lnTo>
                    <a:pt x="63" y="205"/>
                  </a:lnTo>
                  <a:lnTo>
                    <a:pt x="56" y="215"/>
                  </a:lnTo>
                  <a:lnTo>
                    <a:pt x="52" y="232"/>
                  </a:lnTo>
                  <a:lnTo>
                    <a:pt x="52" y="147"/>
                  </a:lnTo>
                  <a:lnTo>
                    <a:pt x="54" y="147"/>
                  </a:lnTo>
                  <a:lnTo>
                    <a:pt x="59" y="147"/>
                  </a:lnTo>
                  <a:lnTo>
                    <a:pt x="66" y="144"/>
                  </a:lnTo>
                  <a:lnTo>
                    <a:pt x="74" y="141"/>
                  </a:lnTo>
                  <a:lnTo>
                    <a:pt x="82" y="136"/>
                  </a:lnTo>
                  <a:lnTo>
                    <a:pt x="90" y="128"/>
                  </a:lnTo>
                  <a:lnTo>
                    <a:pt x="95" y="117"/>
                  </a:lnTo>
                  <a:lnTo>
                    <a:pt x="97" y="102"/>
                  </a:lnTo>
                  <a:lnTo>
                    <a:pt x="94" y="102"/>
                  </a:lnTo>
                  <a:lnTo>
                    <a:pt x="89" y="102"/>
                  </a:lnTo>
                  <a:lnTo>
                    <a:pt x="81" y="105"/>
                  </a:lnTo>
                  <a:lnTo>
                    <a:pt x="71" y="109"/>
                  </a:lnTo>
                  <a:lnTo>
                    <a:pt x="63" y="116"/>
                  </a:lnTo>
                  <a:lnTo>
                    <a:pt x="56" y="126"/>
                  </a:lnTo>
                  <a:lnTo>
                    <a:pt x="52" y="141"/>
                  </a:lnTo>
                  <a:lnTo>
                    <a:pt x="52" y="46"/>
                  </a:lnTo>
                  <a:lnTo>
                    <a:pt x="51" y="43"/>
                  </a:lnTo>
                  <a:lnTo>
                    <a:pt x="51" y="37"/>
                  </a:lnTo>
                  <a:lnTo>
                    <a:pt x="49" y="31"/>
                  </a:lnTo>
                  <a:lnTo>
                    <a:pt x="45" y="23"/>
                  </a:lnTo>
                  <a:lnTo>
                    <a:pt x="40" y="15"/>
                  </a:lnTo>
                  <a:lnTo>
                    <a:pt x="32" y="6"/>
                  </a:lnTo>
                  <a:lnTo>
                    <a:pt x="21" y="2"/>
                  </a:lnTo>
                  <a:lnTo>
                    <a:pt x="6" y="0"/>
                  </a:lnTo>
                  <a:lnTo>
                    <a:pt x="6" y="2"/>
                  </a:lnTo>
                  <a:lnTo>
                    <a:pt x="8" y="9"/>
                  </a:lnTo>
                  <a:lnTo>
                    <a:pt x="12" y="17"/>
                  </a:lnTo>
                  <a:lnTo>
                    <a:pt x="16" y="27"/>
                  </a:lnTo>
                  <a:lnTo>
                    <a:pt x="23" y="36"/>
                  </a:lnTo>
                  <a:lnTo>
                    <a:pt x="33" y="43"/>
                  </a:lnTo>
                  <a:lnTo>
                    <a:pt x="45" y="46"/>
                  </a:lnTo>
                  <a:lnTo>
                    <a:pt x="45" y="113"/>
                  </a:lnTo>
                  <a:lnTo>
                    <a:pt x="45" y="112"/>
                  </a:lnTo>
                  <a:lnTo>
                    <a:pt x="45" y="106"/>
                  </a:lnTo>
                  <a:lnTo>
                    <a:pt x="44" y="98"/>
                  </a:lnTo>
                  <a:lnTo>
                    <a:pt x="40" y="90"/>
                  </a:lnTo>
                  <a:lnTo>
                    <a:pt x="35" y="82"/>
                  </a:lnTo>
                  <a:lnTo>
                    <a:pt x="27" y="75"/>
                  </a:lnTo>
                  <a:lnTo>
                    <a:pt x="16" y="70"/>
                  </a:lnTo>
                  <a:lnTo>
                    <a:pt x="1" y="67"/>
                  </a:lnTo>
                  <a:lnTo>
                    <a:pt x="0" y="70"/>
                  </a:lnTo>
                  <a:lnTo>
                    <a:pt x="0" y="75"/>
                  </a:lnTo>
                  <a:lnTo>
                    <a:pt x="0" y="82"/>
                  </a:lnTo>
                  <a:lnTo>
                    <a:pt x="2" y="91"/>
                  </a:lnTo>
                  <a:lnTo>
                    <a:pt x="6" y="100"/>
                  </a:lnTo>
                  <a:lnTo>
                    <a:pt x="14" y="109"/>
                  </a:lnTo>
                  <a:lnTo>
                    <a:pt x="28" y="114"/>
                  </a:lnTo>
                  <a:lnTo>
                    <a:pt x="45" y="118"/>
                  </a:lnTo>
                  <a:lnTo>
                    <a:pt x="45" y="209"/>
                  </a:lnTo>
                  <a:lnTo>
                    <a:pt x="45" y="207"/>
                  </a:lnTo>
                  <a:lnTo>
                    <a:pt x="45" y="202"/>
                  </a:lnTo>
                  <a:lnTo>
                    <a:pt x="43" y="195"/>
                  </a:lnTo>
                  <a:lnTo>
                    <a:pt x="40" y="188"/>
                  </a:lnTo>
                  <a:lnTo>
                    <a:pt x="33" y="182"/>
                  </a:lnTo>
                  <a:lnTo>
                    <a:pt x="24" y="178"/>
                  </a:lnTo>
                  <a:lnTo>
                    <a:pt x="12" y="175"/>
                  </a:lnTo>
                  <a:lnTo>
                    <a:pt x="12" y="178"/>
                  </a:lnTo>
                  <a:lnTo>
                    <a:pt x="10" y="182"/>
                  </a:lnTo>
                  <a:lnTo>
                    <a:pt x="10" y="188"/>
                  </a:lnTo>
                  <a:lnTo>
                    <a:pt x="13" y="197"/>
                  </a:lnTo>
                  <a:lnTo>
                    <a:pt x="20" y="205"/>
                  </a:lnTo>
                  <a:lnTo>
                    <a:pt x="29" y="211"/>
                  </a:lnTo>
                  <a:lnTo>
                    <a:pt x="45" y="215"/>
                  </a:lnTo>
                  <a:lnTo>
                    <a:pt x="45" y="373"/>
                  </a:lnTo>
                  <a:lnTo>
                    <a:pt x="52" y="373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5" name="Freeform 23"/>
            <p:cNvSpPr>
              <a:spLocks/>
            </p:cNvSpPr>
            <p:nvPr/>
          </p:nvSpPr>
          <p:spPr bwMode="gray">
            <a:xfrm>
              <a:off x="2708" y="216"/>
              <a:ext cx="97" cy="373"/>
            </a:xfrm>
            <a:custGeom>
              <a:avLst/>
              <a:gdLst/>
              <a:ahLst/>
              <a:cxnLst>
                <a:cxn ang="0">
                  <a:pos x="51" y="237"/>
                </a:cxn>
                <a:cxn ang="0">
                  <a:pos x="60" y="237"/>
                </a:cxn>
                <a:cxn ang="0">
                  <a:pos x="74" y="232"/>
                </a:cxn>
                <a:cxn ang="0">
                  <a:pos x="91" y="218"/>
                </a:cxn>
                <a:cxn ang="0">
                  <a:pos x="97" y="193"/>
                </a:cxn>
                <a:cxn ang="0">
                  <a:pos x="89" y="193"/>
                </a:cxn>
                <a:cxn ang="0">
                  <a:pos x="72" y="197"/>
                </a:cxn>
                <a:cxn ang="0">
                  <a:pos x="55" y="215"/>
                </a:cxn>
                <a:cxn ang="0">
                  <a:pos x="51" y="147"/>
                </a:cxn>
                <a:cxn ang="0">
                  <a:pos x="60" y="147"/>
                </a:cxn>
                <a:cxn ang="0">
                  <a:pos x="74" y="141"/>
                </a:cxn>
                <a:cxn ang="0">
                  <a:pos x="91" y="128"/>
                </a:cxn>
                <a:cxn ang="0">
                  <a:pos x="97" y="102"/>
                </a:cxn>
                <a:cxn ang="0">
                  <a:pos x="89" y="102"/>
                </a:cxn>
                <a:cxn ang="0">
                  <a:pos x="72" y="109"/>
                </a:cxn>
                <a:cxn ang="0">
                  <a:pos x="55" y="126"/>
                </a:cxn>
                <a:cxn ang="0">
                  <a:pos x="51" y="46"/>
                </a:cxn>
                <a:cxn ang="0">
                  <a:pos x="51" y="37"/>
                </a:cxn>
                <a:cxn ang="0">
                  <a:pos x="46" y="23"/>
                </a:cxn>
                <a:cxn ang="0">
                  <a:pos x="33" y="6"/>
                </a:cxn>
                <a:cxn ang="0">
                  <a:pos x="7" y="0"/>
                </a:cxn>
                <a:cxn ang="0">
                  <a:pos x="8" y="9"/>
                </a:cxn>
                <a:cxn ang="0">
                  <a:pos x="16" y="27"/>
                </a:cxn>
                <a:cxn ang="0">
                  <a:pos x="34" y="43"/>
                </a:cxn>
                <a:cxn ang="0">
                  <a:pos x="46" y="113"/>
                </a:cxn>
                <a:cxn ang="0">
                  <a:pos x="46" y="106"/>
                </a:cxn>
                <a:cxn ang="0">
                  <a:pos x="41" y="90"/>
                </a:cxn>
                <a:cxn ang="0">
                  <a:pos x="27" y="75"/>
                </a:cxn>
                <a:cxn ang="0">
                  <a:pos x="0" y="67"/>
                </a:cxn>
                <a:cxn ang="0">
                  <a:pos x="0" y="75"/>
                </a:cxn>
                <a:cxn ang="0">
                  <a:pos x="3" y="91"/>
                </a:cxn>
                <a:cxn ang="0">
                  <a:pos x="15" y="109"/>
                </a:cxn>
                <a:cxn ang="0">
                  <a:pos x="46" y="118"/>
                </a:cxn>
                <a:cxn ang="0">
                  <a:pos x="46" y="207"/>
                </a:cxn>
                <a:cxn ang="0">
                  <a:pos x="43" y="195"/>
                </a:cxn>
                <a:cxn ang="0">
                  <a:pos x="34" y="182"/>
                </a:cxn>
                <a:cxn ang="0">
                  <a:pos x="12" y="175"/>
                </a:cxn>
                <a:cxn ang="0">
                  <a:pos x="11" y="182"/>
                </a:cxn>
                <a:cxn ang="0">
                  <a:pos x="14" y="197"/>
                </a:cxn>
                <a:cxn ang="0">
                  <a:pos x="30" y="211"/>
                </a:cxn>
                <a:cxn ang="0">
                  <a:pos x="46" y="373"/>
                </a:cxn>
              </a:cxnLst>
              <a:rect l="0" t="0" r="r" b="b"/>
              <a:pathLst>
                <a:path w="97" h="373">
                  <a:moveTo>
                    <a:pt x="51" y="373"/>
                  </a:moveTo>
                  <a:lnTo>
                    <a:pt x="51" y="237"/>
                  </a:lnTo>
                  <a:lnTo>
                    <a:pt x="54" y="237"/>
                  </a:lnTo>
                  <a:lnTo>
                    <a:pt x="60" y="237"/>
                  </a:lnTo>
                  <a:lnTo>
                    <a:pt x="66" y="236"/>
                  </a:lnTo>
                  <a:lnTo>
                    <a:pt x="74" y="232"/>
                  </a:lnTo>
                  <a:lnTo>
                    <a:pt x="82" y="226"/>
                  </a:lnTo>
                  <a:lnTo>
                    <a:pt x="91" y="218"/>
                  </a:lnTo>
                  <a:lnTo>
                    <a:pt x="95" y="207"/>
                  </a:lnTo>
                  <a:lnTo>
                    <a:pt x="97" y="193"/>
                  </a:lnTo>
                  <a:lnTo>
                    <a:pt x="95" y="193"/>
                  </a:lnTo>
                  <a:lnTo>
                    <a:pt x="89" y="193"/>
                  </a:lnTo>
                  <a:lnTo>
                    <a:pt x="81" y="194"/>
                  </a:lnTo>
                  <a:lnTo>
                    <a:pt x="72" y="197"/>
                  </a:lnTo>
                  <a:lnTo>
                    <a:pt x="64" y="205"/>
                  </a:lnTo>
                  <a:lnTo>
                    <a:pt x="55" y="215"/>
                  </a:lnTo>
                  <a:lnTo>
                    <a:pt x="51" y="232"/>
                  </a:lnTo>
                  <a:lnTo>
                    <a:pt x="51" y="147"/>
                  </a:lnTo>
                  <a:lnTo>
                    <a:pt x="54" y="147"/>
                  </a:lnTo>
                  <a:lnTo>
                    <a:pt x="60" y="147"/>
                  </a:lnTo>
                  <a:lnTo>
                    <a:pt x="66" y="144"/>
                  </a:lnTo>
                  <a:lnTo>
                    <a:pt x="74" y="141"/>
                  </a:lnTo>
                  <a:lnTo>
                    <a:pt x="82" y="136"/>
                  </a:lnTo>
                  <a:lnTo>
                    <a:pt x="91" y="128"/>
                  </a:lnTo>
                  <a:lnTo>
                    <a:pt x="95" y="117"/>
                  </a:lnTo>
                  <a:lnTo>
                    <a:pt x="97" y="102"/>
                  </a:lnTo>
                  <a:lnTo>
                    <a:pt x="95" y="102"/>
                  </a:lnTo>
                  <a:lnTo>
                    <a:pt x="89" y="102"/>
                  </a:lnTo>
                  <a:lnTo>
                    <a:pt x="81" y="105"/>
                  </a:lnTo>
                  <a:lnTo>
                    <a:pt x="72" y="109"/>
                  </a:lnTo>
                  <a:lnTo>
                    <a:pt x="64" y="116"/>
                  </a:lnTo>
                  <a:lnTo>
                    <a:pt x="55" y="126"/>
                  </a:lnTo>
                  <a:lnTo>
                    <a:pt x="51" y="141"/>
                  </a:lnTo>
                  <a:lnTo>
                    <a:pt x="51" y="46"/>
                  </a:lnTo>
                  <a:lnTo>
                    <a:pt x="51" y="43"/>
                  </a:lnTo>
                  <a:lnTo>
                    <a:pt x="51" y="37"/>
                  </a:lnTo>
                  <a:lnTo>
                    <a:pt x="49" y="31"/>
                  </a:lnTo>
                  <a:lnTo>
                    <a:pt x="46" y="23"/>
                  </a:lnTo>
                  <a:lnTo>
                    <a:pt x="41" y="15"/>
                  </a:lnTo>
                  <a:lnTo>
                    <a:pt x="33" y="6"/>
                  </a:lnTo>
                  <a:lnTo>
                    <a:pt x="22" y="2"/>
                  </a:lnTo>
                  <a:lnTo>
                    <a:pt x="7" y="0"/>
                  </a:lnTo>
                  <a:lnTo>
                    <a:pt x="7" y="2"/>
                  </a:lnTo>
                  <a:lnTo>
                    <a:pt x="8" y="9"/>
                  </a:lnTo>
                  <a:lnTo>
                    <a:pt x="11" y="17"/>
                  </a:lnTo>
                  <a:lnTo>
                    <a:pt x="16" y="27"/>
                  </a:lnTo>
                  <a:lnTo>
                    <a:pt x="23" y="36"/>
                  </a:lnTo>
                  <a:lnTo>
                    <a:pt x="34" y="43"/>
                  </a:lnTo>
                  <a:lnTo>
                    <a:pt x="46" y="46"/>
                  </a:lnTo>
                  <a:lnTo>
                    <a:pt x="46" y="113"/>
                  </a:lnTo>
                  <a:lnTo>
                    <a:pt x="46" y="112"/>
                  </a:lnTo>
                  <a:lnTo>
                    <a:pt x="46" y="106"/>
                  </a:lnTo>
                  <a:lnTo>
                    <a:pt x="43" y="98"/>
                  </a:lnTo>
                  <a:lnTo>
                    <a:pt x="41" y="90"/>
                  </a:lnTo>
                  <a:lnTo>
                    <a:pt x="35" y="82"/>
                  </a:lnTo>
                  <a:lnTo>
                    <a:pt x="27" y="75"/>
                  </a:lnTo>
                  <a:lnTo>
                    <a:pt x="16" y="70"/>
                  </a:lnTo>
                  <a:lnTo>
                    <a:pt x="0" y="67"/>
                  </a:lnTo>
                  <a:lnTo>
                    <a:pt x="0" y="70"/>
                  </a:lnTo>
                  <a:lnTo>
                    <a:pt x="0" y="75"/>
                  </a:lnTo>
                  <a:lnTo>
                    <a:pt x="0" y="82"/>
                  </a:lnTo>
                  <a:lnTo>
                    <a:pt x="3" y="91"/>
                  </a:lnTo>
                  <a:lnTo>
                    <a:pt x="7" y="100"/>
                  </a:lnTo>
                  <a:lnTo>
                    <a:pt x="15" y="109"/>
                  </a:lnTo>
                  <a:lnTo>
                    <a:pt x="28" y="114"/>
                  </a:lnTo>
                  <a:lnTo>
                    <a:pt x="46" y="118"/>
                  </a:lnTo>
                  <a:lnTo>
                    <a:pt x="46" y="209"/>
                  </a:lnTo>
                  <a:lnTo>
                    <a:pt x="46" y="207"/>
                  </a:lnTo>
                  <a:lnTo>
                    <a:pt x="45" y="202"/>
                  </a:lnTo>
                  <a:lnTo>
                    <a:pt x="43" y="195"/>
                  </a:lnTo>
                  <a:lnTo>
                    <a:pt x="39" y="188"/>
                  </a:lnTo>
                  <a:lnTo>
                    <a:pt x="34" y="182"/>
                  </a:lnTo>
                  <a:lnTo>
                    <a:pt x="24" y="178"/>
                  </a:lnTo>
                  <a:lnTo>
                    <a:pt x="12" y="175"/>
                  </a:lnTo>
                  <a:lnTo>
                    <a:pt x="12" y="178"/>
                  </a:lnTo>
                  <a:lnTo>
                    <a:pt x="11" y="182"/>
                  </a:lnTo>
                  <a:lnTo>
                    <a:pt x="11" y="188"/>
                  </a:lnTo>
                  <a:lnTo>
                    <a:pt x="14" y="197"/>
                  </a:lnTo>
                  <a:lnTo>
                    <a:pt x="19" y="205"/>
                  </a:lnTo>
                  <a:lnTo>
                    <a:pt x="30" y="211"/>
                  </a:lnTo>
                  <a:lnTo>
                    <a:pt x="46" y="215"/>
                  </a:lnTo>
                  <a:lnTo>
                    <a:pt x="46" y="373"/>
                  </a:lnTo>
                  <a:lnTo>
                    <a:pt x="51" y="373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99" name="Freeform 27" descr="Dark upward diagonal"/>
          <p:cNvSpPr>
            <a:spLocks/>
          </p:cNvSpPr>
          <p:nvPr/>
        </p:nvSpPr>
        <p:spPr bwMode="gray">
          <a:xfrm>
            <a:off x="85725" y="76200"/>
            <a:ext cx="8977313" cy="500063"/>
          </a:xfrm>
          <a:custGeom>
            <a:avLst/>
            <a:gdLst/>
            <a:ahLst/>
            <a:cxnLst>
              <a:cxn ang="0">
                <a:pos x="0" y="1"/>
              </a:cxn>
              <a:cxn ang="0">
                <a:pos x="5546" y="0"/>
              </a:cxn>
              <a:cxn ang="0">
                <a:pos x="5655" y="84"/>
              </a:cxn>
              <a:cxn ang="0">
                <a:pos x="5649" y="315"/>
              </a:cxn>
              <a:cxn ang="0">
                <a:pos x="1" y="314"/>
              </a:cxn>
              <a:cxn ang="0">
                <a:pos x="0" y="1"/>
              </a:cxn>
            </a:cxnLst>
            <a:rect l="0" t="0" r="r" b="b"/>
            <a:pathLst>
              <a:path w="5655" h="315">
                <a:moveTo>
                  <a:pt x="0" y="1"/>
                </a:moveTo>
                <a:lnTo>
                  <a:pt x="5546" y="0"/>
                </a:lnTo>
                <a:cubicBezTo>
                  <a:pt x="5652" y="0"/>
                  <a:pt x="5655" y="84"/>
                  <a:pt x="5655" y="84"/>
                </a:cubicBezTo>
                <a:lnTo>
                  <a:pt x="5649" y="315"/>
                </a:lnTo>
                <a:lnTo>
                  <a:pt x="1" y="314"/>
                </a:lnTo>
                <a:lnTo>
                  <a:pt x="0" y="1"/>
                </a:lnTo>
                <a:close/>
              </a:path>
            </a:pathLst>
          </a:custGeom>
          <a:pattFill prst="dkUpDiag">
            <a:fgClr>
              <a:schemeClr val="bg1">
                <a:alpha val="77000"/>
              </a:schemeClr>
            </a:fgClr>
            <a:bgClr>
              <a:schemeClr val="tx1">
                <a:alpha val="77000"/>
              </a:schemeClr>
            </a:bgClr>
          </a:patt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00" name="Rectangle 28"/>
          <p:cNvSpPr>
            <a:spLocks noChangeArrowheads="1"/>
          </p:cNvSpPr>
          <p:nvPr/>
        </p:nvSpPr>
        <p:spPr bwMode="gray">
          <a:xfrm>
            <a:off x="114300" y="6610350"/>
            <a:ext cx="8931275" cy="16351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146" name="Group 74"/>
          <p:cNvGrpSpPr>
            <a:grpSpLocks/>
          </p:cNvGrpSpPr>
          <p:nvPr/>
        </p:nvGrpSpPr>
        <p:grpSpPr bwMode="auto">
          <a:xfrm>
            <a:off x="85725" y="854075"/>
            <a:ext cx="8982075" cy="1131888"/>
            <a:chOff x="54" y="538"/>
            <a:chExt cx="5658" cy="713"/>
          </a:xfrm>
        </p:grpSpPr>
        <p:sp>
          <p:nvSpPr>
            <p:cNvPr id="3102" name="Freeform 30"/>
            <p:cNvSpPr>
              <a:spLocks/>
            </p:cNvSpPr>
            <p:nvPr userDrawn="1"/>
          </p:nvSpPr>
          <p:spPr bwMode="gray">
            <a:xfrm>
              <a:off x="54" y="736"/>
              <a:ext cx="5658" cy="51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446" y="0"/>
                </a:cxn>
                <a:cxn ang="0">
                  <a:pos x="5446" y="312"/>
                </a:cxn>
                <a:cxn ang="0">
                  <a:pos x="5446" y="451"/>
                </a:cxn>
                <a:cxn ang="0">
                  <a:pos x="1512" y="443"/>
                </a:cxn>
                <a:cxn ang="0">
                  <a:pos x="1288" y="584"/>
                </a:cxn>
                <a:cxn ang="0">
                  <a:pos x="0" y="590"/>
                </a:cxn>
                <a:cxn ang="0">
                  <a:pos x="0" y="0"/>
                </a:cxn>
              </a:cxnLst>
              <a:rect l="0" t="0" r="r" b="b"/>
              <a:pathLst>
                <a:path w="5446" h="590">
                  <a:moveTo>
                    <a:pt x="0" y="0"/>
                  </a:moveTo>
                  <a:lnTo>
                    <a:pt x="5446" y="0"/>
                  </a:lnTo>
                  <a:lnTo>
                    <a:pt x="5446" y="312"/>
                  </a:lnTo>
                  <a:lnTo>
                    <a:pt x="5446" y="451"/>
                  </a:lnTo>
                  <a:cubicBezTo>
                    <a:pt x="4790" y="473"/>
                    <a:pt x="2205" y="421"/>
                    <a:pt x="1512" y="443"/>
                  </a:cubicBezTo>
                  <a:lnTo>
                    <a:pt x="1288" y="584"/>
                  </a:lnTo>
                  <a:lnTo>
                    <a:pt x="0" y="5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03" name="Freeform 31"/>
            <p:cNvSpPr>
              <a:spLocks/>
            </p:cNvSpPr>
            <p:nvPr userDrawn="1"/>
          </p:nvSpPr>
          <p:spPr bwMode="gray">
            <a:xfrm>
              <a:off x="54" y="538"/>
              <a:ext cx="5658" cy="655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5657" y="0"/>
                </a:cxn>
                <a:cxn ang="0">
                  <a:pos x="5658" y="534"/>
                </a:cxn>
                <a:cxn ang="0">
                  <a:pos x="1553" y="528"/>
                </a:cxn>
                <a:cxn ang="0">
                  <a:pos x="1317" y="651"/>
                </a:cxn>
                <a:cxn ang="0">
                  <a:pos x="0" y="655"/>
                </a:cxn>
                <a:cxn ang="0">
                  <a:pos x="1" y="0"/>
                </a:cxn>
              </a:cxnLst>
              <a:rect l="0" t="0" r="r" b="b"/>
              <a:pathLst>
                <a:path w="5658" h="655">
                  <a:moveTo>
                    <a:pt x="1" y="0"/>
                  </a:moveTo>
                  <a:lnTo>
                    <a:pt x="5657" y="0"/>
                  </a:lnTo>
                  <a:lnTo>
                    <a:pt x="5658" y="534"/>
                  </a:lnTo>
                  <a:lnTo>
                    <a:pt x="1553" y="528"/>
                  </a:lnTo>
                  <a:lnTo>
                    <a:pt x="1317" y="651"/>
                  </a:lnTo>
                  <a:lnTo>
                    <a:pt x="0" y="655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04" name="Freeform 32"/>
            <p:cNvSpPr>
              <a:spLocks/>
            </p:cNvSpPr>
            <p:nvPr userDrawn="1"/>
          </p:nvSpPr>
          <p:spPr bwMode="gray">
            <a:xfrm>
              <a:off x="54" y="1062"/>
              <a:ext cx="1496" cy="98"/>
            </a:xfrm>
            <a:custGeom>
              <a:avLst/>
              <a:gdLst/>
              <a:ahLst/>
              <a:cxnLst>
                <a:cxn ang="0">
                  <a:pos x="1440" y="1"/>
                </a:cxn>
                <a:cxn ang="0">
                  <a:pos x="1261" y="112"/>
                </a:cxn>
                <a:cxn ang="0">
                  <a:pos x="0" y="110"/>
                </a:cxn>
                <a:cxn ang="0">
                  <a:pos x="0" y="49"/>
                </a:cxn>
                <a:cxn ang="0">
                  <a:pos x="1069" y="50"/>
                </a:cxn>
                <a:cxn ang="0">
                  <a:pos x="1142" y="0"/>
                </a:cxn>
                <a:cxn ang="0">
                  <a:pos x="1440" y="1"/>
                </a:cxn>
              </a:cxnLst>
              <a:rect l="0" t="0" r="r" b="b"/>
              <a:pathLst>
                <a:path w="1440" h="112">
                  <a:moveTo>
                    <a:pt x="1440" y="1"/>
                  </a:moveTo>
                  <a:lnTo>
                    <a:pt x="1261" y="112"/>
                  </a:lnTo>
                  <a:lnTo>
                    <a:pt x="0" y="110"/>
                  </a:lnTo>
                  <a:lnTo>
                    <a:pt x="0" y="49"/>
                  </a:lnTo>
                  <a:lnTo>
                    <a:pt x="1069" y="50"/>
                  </a:lnTo>
                  <a:lnTo>
                    <a:pt x="1142" y="0"/>
                  </a:lnTo>
                  <a:lnTo>
                    <a:pt x="1440" y="1"/>
                  </a:lnTo>
                  <a:close/>
                </a:path>
              </a:pathLst>
            </a:custGeom>
            <a:solidFill>
              <a:srgbClr val="FFFFFF">
                <a:alpha val="30000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105" name="Rectangle 33"/>
          <p:cNvSpPr>
            <a:spLocks noChangeArrowheads="1"/>
          </p:cNvSpPr>
          <p:nvPr/>
        </p:nvSpPr>
        <p:spPr bwMode="gray">
          <a:xfrm>
            <a:off x="85725" y="609600"/>
            <a:ext cx="8982075" cy="18573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10" name="Rectangle 38" descr="1"/>
          <p:cNvSpPr>
            <a:spLocks noChangeArrowheads="1"/>
          </p:cNvSpPr>
          <p:nvPr/>
        </p:nvSpPr>
        <p:spPr bwMode="gray">
          <a:xfrm>
            <a:off x="4067175" y="4497388"/>
            <a:ext cx="741363" cy="742950"/>
          </a:xfrm>
          <a:prstGeom prst="rect">
            <a:avLst/>
          </a:prstGeom>
          <a:blipFill dpi="0" rotWithShape="1">
            <a:blip r:embed="rId4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12" name="Rectangle 40" descr="7"/>
          <p:cNvSpPr>
            <a:spLocks noChangeArrowheads="1"/>
          </p:cNvSpPr>
          <p:nvPr/>
        </p:nvSpPr>
        <p:spPr bwMode="gray">
          <a:xfrm>
            <a:off x="3275013" y="5314950"/>
            <a:ext cx="742950" cy="742950"/>
          </a:xfrm>
          <a:prstGeom prst="rect">
            <a:avLst/>
          </a:prstGeom>
          <a:blipFill dpi="0" rotWithShape="1">
            <a:blip r:embed="rId5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14" name="Rectangle 42"/>
          <p:cNvSpPr>
            <a:spLocks noChangeArrowheads="1"/>
          </p:cNvSpPr>
          <p:nvPr/>
        </p:nvSpPr>
        <p:spPr bwMode="gray">
          <a:xfrm>
            <a:off x="3282950" y="4510088"/>
            <a:ext cx="741363" cy="744537"/>
          </a:xfrm>
          <a:prstGeom prst="rect">
            <a:avLst/>
          </a:prstGeom>
          <a:solidFill>
            <a:srgbClr val="D7D7D7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09" name="Rectangle 37" descr="6"/>
          <p:cNvSpPr>
            <a:spLocks noChangeArrowheads="1"/>
          </p:cNvSpPr>
          <p:nvPr/>
        </p:nvSpPr>
        <p:spPr bwMode="gray">
          <a:xfrm>
            <a:off x="1703388" y="5314950"/>
            <a:ext cx="742950" cy="742950"/>
          </a:xfrm>
          <a:prstGeom prst="rect">
            <a:avLst/>
          </a:prstGeom>
          <a:blipFill dpi="0" rotWithShape="1">
            <a:blip r:embed="rId6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114800" y="6196013"/>
            <a:ext cx="4811713" cy="403225"/>
          </a:xfrm>
        </p:spPr>
        <p:txBody>
          <a:bodyPr/>
          <a:lstStyle>
            <a:lvl1pPr marL="0" indent="0" algn="r">
              <a:buFontTx/>
              <a:buNone/>
              <a:defRPr sz="1600" i="1">
                <a:solidFill>
                  <a:srgbClr val="FFFFFF"/>
                </a:solidFill>
                <a:latin typeface="Times New Roman" pitchFamily="18" charset="0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231775" y="6445250"/>
            <a:ext cx="2205038" cy="3175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2574925" y="6445250"/>
            <a:ext cx="2990850" cy="3175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5700713" y="6445250"/>
            <a:ext cx="2205037" cy="317500"/>
          </a:xfrm>
        </p:spPr>
        <p:txBody>
          <a:bodyPr/>
          <a:lstStyle>
            <a:lvl1pPr>
              <a:defRPr/>
            </a:lvl1pPr>
          </a:lstStyle>
          <a:p>
            <a:fld id="{0B6A27FB-E2E3-48F7-9BCD-2947119C4CF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117" name="Text Box 45"/>
          <p:cNvSpPr txBox="1">
            <a:spLocks noChangeArrowheads="1"/>
          </p:cNvSpPr>
          <p:nvPr/>
        </p:nvSpPr>
        <p:spPr bwMode="gray">
          <a:xfrm>
            <a:off x="161925" y="842963"/>
            <a:ext cx="1303338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200">
                <a:solidFill>
                  <a:srgbClr val="FFFFFF"/>
                </a:solidFill>
                <a:latin typeface="Arial Black" pitchFamily="34" charset="0"/>
              </a:rPr>
              <a:t>L/O/G/O</a:t>
            </a:r>
          </a:p>
        </p:txBody>
      </p:sp>
      <p:sp>
        <p:nvSpPr>
          <p:cNvPr id="3121" name="Rectangle 49"/>
          <p:cNvSpPr>
            <a:spLocks noChangeArrowheads="1"/>
          </p:cNvSpPr>
          <p:nvPr/>
        </p:nvSpPr>
        <p:spPr bwMode="gray">
          <a:xfrm>
            <a:off x="1703388" y="4511675"/>
            <a:ext cx="742950" cy="742950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22" name="Rectangle 50"/>
          <p:cNvSpPr>
            <a:spLocks noChangeArrowheads="1"/>
          </p:cNvSpPr>
          <p:nvPr/>
        </p:nvSpPr>
        <p:spPr bwMode="gray">
          <a:xfrm>
            <a:off x="128588" y="4511675"/>
            <a:ext cx="741362" cy="74295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24" name="Rectangle 52"/>
          <p:cNvSpPr>
            <a:spLocks noChangeArrowheads="1"/>
          </p:cNvSpPr>
          <p:nvPr/>
        </p:nvSpPr>
        <p:spPr bwMode="gray">
          <a:xfrm>
            <a:off x="2492375" y="5314950"/>
            <a:ext cx="742950" cy="74295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3115" name="Picture 43" descr="1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gray">
          <a:xfrm>
            <a:off x="130175" y="2911475"/>
            <a:ext cx="1347788" cy="1531938"/>
          </a:xfrm>
          <a:prstGeom prst="rect">
            <a:avLst/>
          </a:prstGeom>
          <a:noFill/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19400" y="2819400"/>
            <a:ext cx="6019800" cy="1470025"/>
          </a:xfrm>
        </p:spPr>
        <p:txBody>
          <a:bodyPr/>
          <a:lstStyle>
            <a:lvl1pPr algn="r">
              <a:defRPr sz="4800">
                <a:solidFill>
                  <a:srgbClr val="000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142" name="Rectangle 70" descr="2"/>
          <p:cNvSpPr>
            <a:spLocks noChangeArrowheads="1"/>
          </p:cNvSpPr>
          <p:nvPr/>
        </p:nvSpPr>
        <p:spPr bwMode="gray">
          <a:xfrm>
            <a:off x="1701800" y="3705225"/>
            <a:ext cx="744538" cy="742950"/>
          </a:xfrm>
          <a:prstGeom prst="rect">
            <a:avLst/>
          </a:prstGeom>
          <a:blipFill dpi="0" rotWithShape="1">
            <a:blip r:embed="rId8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3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3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3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0"/>
                            </p:stCondLst>
                            <p:childTnLst>
                              <p:par>
                                <p:cTn id="42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1000"/>
                                        <p:tgtEl>
                                          <p:spTgt spid="31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6000"/>
                            </p:stCondLst>
                            <p:childTnLst>
                              <p:par>
                                <p:cTn id="52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1000"/>
                                        <p:tgtEl>
                                          <p:spTgt spid="31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16" grpId="0" animBg="1"/>
      <p:bldP spid="3128" grpId="0" animBg="1"/>
      <p:bldP spid="3099" grpId="0" animBg="1"/>
      <p:bldP spid="3100" grpId="0" animBg="1"/>
      <p:bldP spid="3105" grpId="0" animBg="1"/>
      <p:bldP spid="3109" grpId="0" animBg="1"/>
      <p:bldP spid="3121" grpId="0" animBg="1"/>
      <p:bldP spid="3074" grpId="0"/>
      <p:bldP spid="3142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57036F-A7F7-4522-AE4B-F2D57521E0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38125"/>
            <a:ext cx="2057400" cy="59340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38125"/>
            <a:ext cx="6019800" cy="59340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FE4BE8-B038-44BE-8658-5C5272E74AB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8125"/>
            <a:ext cx="6477000" cy="8683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438275"/>
            <a:ext cx="4038600" cy="4733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38275"/>
            <a:ext cx="4038600" cy="4733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311900"/>
            <a:ext cx="1712913" cy="290513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30763" y="6323013"/>
            <a:ext cx="2311400" cy="290512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116763" y="6323013"/>
            <a:ext cx="1616075" cy="290512"/>
          </a:xfrm>
        </p:spPr>
        <p:txBody>
          <a:bodyPr/>
          <a:lstStyle>
            <a:lvl1pPr>
              <a:defRPr/>
            </a:lvl1pPr>
          </a:lstStyle>
          <a:p>
            <a:fld id="{B87FCD04-F07A-4A08-A031-F891F10751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8125"/>
            <a:ext cx="6477000" cy="8683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438275"/>
            <a:ext cx="8229600" cy="4733925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048000" y="6311900"/>
            <a:ext cx="1712913" cy="290513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830763" y="6323013"/>
            <a:ext cx="2311400" cy="290512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116763" y="6323013"/>
            <a:ext cx="1616075" cy="290512"/>
          </a:xfrm>
        </p:spPr>
        <p:txBody>
          <a:bodyPr/>
          <a:lstStyle>
            <a:lvl1pPr>
              <a:defRPr/>
            </a:lvl1pPr>
          </a:lstStyle>
          <a:p>
            <a:fld id="{C1752507-DBCF-42A5-9EAF-B68F5C1346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8125"/>
            <a:ext cx="6477000" cy="8683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438275"/>
            <a:ext cx="8229600" cy="4733925"/>
          </a:xfrm>
        </p:spPr>
        <p:txBody>
          <a:bodyPr/>
          <a:lstStyle/>
          <a:p>
            <a:r>
              <a:rPr lang="en-US" smtClean="0"/>
              <a:t>Click icon to add chart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048000" y="6311900"/>
            <a:ext cx="1712913" cy="290513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830763" y="6323013"/>
            <a:ext cx="2311400" cy="290512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116763" y="6323013"/>
            <a:ext cx="1616075" cy="290512"/>
          </a:xfrm>
        </p:spPr>
        <p:txBody>
          <a:bodyPr/>
          <a:lstStyle>
            <a:lvl1pPr>
              <a:defRPr/>
            </a:lvl1pPr>
          </a:lstStyle>
          <a:p>
            <a:fld id="{736FB2F2-0000-4FF9-AA4C-C47343C3A8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8125"/>
            <a:ext cx="6477000" cy="8683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438275"/>
            <a:ext cx="8229600" cy="4733925"/>
          </a:xfrm>
        </p:spPr>
        <p:txBody>
          <a:bodyPr/>
          <a:lstStyle/>
          <a:p>
            <a:r>
              <a:rPr lang="en-US" smtClean="0"/>
              <a:t>Click icon to add SmartArt graphic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048000" y="6311900"/>
            <a:ext cx="1712913" cy="290513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830763" y="6323013"/>
            <a:ext cx="2311400" cy="290512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116763" y="6323013"/>
            <a:ext cx="1616075" cy="290512"/>
          </a:xfrm>
        </p:spPr>
        <p:txBody>
          <a:bodyPr/>
          <a:lstStyle>
            <a:lvl1pPr>
              <a:defRPr/>
            </a:lvl1pPr>
          </a:lstStyle>
          <a:p>
            <a:fld id="{D2E8A25A-4303-4009-90DB-7B294A1BF4D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6A6DC5-8CB6-4593-AE3A-FFBD101FCDB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76A580-735A-4DBD-97B3-A42AF1B71A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38275"/>
            <a:ext cx="4038600" cy="4733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38275"/>
            <a:ext cx="4038600" cy="4733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C59258-9D73-4EF8-AFDA-673B820676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448857-DA2B-478B-9620-D743CBEAB13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538561-8DED-4E82-9252-A4B0071DDD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807326-F188-4781-AAB3-B87D1651C47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CA14D8-CE0F-4983-972C-5B3917C7DB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AF12B0-BCB0-4BD2-A693-31E62D545F0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6553200" y="6013450"/>
            <a:ext cx="2392363" cy="563563"/>
            <a:chOff x="1566" y="164"/>
            <a:chExt cx="1455" cy="425"/>
          </a:xfrm>
        </p:grpSpPr>
        <p:sp>
          <p:nvSpPr>
            <p:cNvPr id="1032" name="Freeform 8"/>
            <p:cNvSpPr>
              <a:spLocks/>
            </p:cNvSpPr>
            <p:nvPr/>
          </p:nvSpPr>
          <p:spPr bwMode="gray">
            <a:xfrm>
              <a:off x="1892" y="468"/>
              <a:ext cx="39" cy="121"/>
            </a:xfrm>
            <a:custGeom>
              <a:avLst/>
              <a:gdLst/>
              <a:ahLst/>
              <a:cxnLst>
                <a:cxn ang="0">
                  <a:pos x="37" y="36"/>
                </a:cxn>
                <a:cxn ang="0">
                  <a:pos x="35" y="36"/>
                </a:cxn>
                <a:cxn ang="0">
                  <a:pos x="30" y="36"/>
                </a:cxn>
                <a:cxn ang="0">
                  <a:pos x="22" y="34"/>
                </a:cxn>
                <a:cxn ang="0">
                  <a:pos x="15" y="30"/>
                </a:cxn>
                <a:cxn ang="0">
                  <a:pos x="7" y="23"/>
                </a:cxn>
                <a:cxn ang="0">
                  <a:pos x="3" y="13"/>
                </a:cxn>
                <a:cxn ang="0">
                  <a:pos x="0" y="0"/>
                </a:cxn>
                <a:cxn ang="0">
                  <a:pos x="3" y="0"/>
                </a:cxn>
                <a:cxn ang="0">
                  <a:pos x="7" y="1"/>
                </a:cxn>
                <a:cxn ang="0">
                  <a:pos x="15" y="3"/>
                </a:cxn>
                <a:cxn ang="0">
                  <a:pos x="23" y="5"/>
                </a:cxn>
                <a:cxn ang="0">
                  <a:pos x="30" y="11"/>
                </a:cxn>
                <a:cxn ang="0">
                  <a:pos x="37" y="20"/>
                </a:cxn>
                <a:cxn ang="0">
                  <a:pos x="39" y="34"/>
                </a:cxn>
                <a:cxn ang="0">
                  <a:pos x="39" y="121"/>
                </a:cxn>
                <a:cxn ang="0">
                  <a:pos x="37" y="121"/>
                </a:cxn>
                <a:cxn ang="0">
                  <a:pos x="37" y="36"/>
                </a:cxn>
              </a:cxnLst>
              <a:rect l="0" t="0" r="r" b="b"/>
              <a:pathLst>
                <a:path w="39" h="121">
                  <a:moveTo>
                    <a:pt x="37" y="36"/>
                  </a:moveTo>
                  <a:lnTo>
                    <a:pt x="35" y="36"/>
                  </a:lnTo>
                  <a:lnTo>
                    <a:pt x="30" y="36"/>
                  </a:lnTo>
                  <a:lnTo>
                    <a:pt x="22" y="34"/>
                  </a:lnTo>
                  <a:lnTo>
                    <a:pt x="15" y="30"/>
                  </a:lnTo>
                  <a:lnTo>
                    <a:pt x="7" y="23"/>
                  </a:lnTo>
                  <a:lnTo>
                    <a:pt x="3" y="13"/>
                  </a:lnTo>
                  <a:lnTo>
                    <a:pt x="0" y="0"/>
                  </a:lnTo>
                  <a:lnTo>
                    <a:pt x="3" y="0"/>
                  </a:lnTo>
                  <a:lnTo>
                    <a:pt x="7" y="1"/>
                  </a:lnTo>
                  <a:lnTo>
                    <a:pt x="15" y="3"/>
                  </a:lnTo>
                  <a:lnTo>
                    <a:pt x="23" y="5"/>
                  </a:lnTo>
                  <a:lnTo>
                    <a:pt x="30" y="11"/>
                  </a:lnTo>
                  <a:lnTo>
                    <a:pt x="37" y="20"/>
                  </a:lnTo>
                  <a:lnTo>
                    <a:pt x="39" y="34"/>
                  </a:lnTo>
                  <a:lnTo>
                    <a:pt x="39" y="121"/>
                  </a:lnTo>
                  <a:lnTo>
                    <a:pt x="37" y="121"/>
                  </a:lnTo>
                  <a:lnTo>
                    <a:pt x="37" y="36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3" name="Freeform 9"/>
            <p:cNvSpPr>
              <a:spLocks/>
            </p:cNvSpPr>
            <p:nvPr/>
          </p:nvSpPr>
          <p:spPr bwMode="gray">
            <a:xfrm>
              <a:off x="2271" y="450"/>
              <a:ext cx="45" cy="139"/>
            </a:xfrm>
            <a:custGeom>
              <a:avLst/>
              <a:gdLst/>
              <a:ahLst/>
              <a:cxnLst>
                <a:cxn ang="0">
                  <a:pos x="3" y="42"/>
                </a:cxn>
                <a:cxn ang="0">
                  <a:pos x="6" y="42"/>
                </a:cxn>
                <a:cxn ang="0">
                  <a:pos x="12" y="42"/>
                </a:cxn>
                <a:cxn ang="0">
                  <a:pos x="20" y="39"/>
                </a:cxn>
                <a:cxn ang="0">
                  <a:pos x="29" y="35"/>
                </a:cxn>
                <a:cxn ang="0">
                  <a:pos x="37" y="27"/>
                </a:cxn>
                <a:cxn ang="0">
                  <a:pos x="43" y="17"/>
                </a:cxn>
                <a:cxn ang="0">
                  <a:pos x="45" y="2"/>
                </a:cxn>
                <a:cxn ang="0">
                  <a:pos x="43" y="0"/>
                </a:cxn>
                <a:cxn ang="0">
                  <a:pos x="37" y="2"/>
                </a:cxn>
                <a:cxn ang="0">
                  <a:pos x="29" y="3"/>
                </a:cxn>
                <a:cxn ang="0">
                  <a:pos x="19" y="7"/>
                </a:cxn>
                <a:cxn ang="0">
                  <a:pos x="11" y="14"/>
                </a:cxn>
                <a:cxn ang="0">
                  <a:pos x="4" y="23"/>
                </a:cxn>
                <a:cxn ang="0">
                  <a:pos x="0" y="39"/>
                </a:cxn>
                <a:cxn ang="0">
                  <a:pos x="0" y="139"/>
                </a:cxn>
                <a:cxn ang="0">
                  <a:pos x="3" y="139"/>
                </a:cxn>
                <a:cxn ang="0">
                  <a:pos x="3" y="42"/>
                </a:cxn>
              </a:cxnLst>
              <a:rect l="0" t="0" r="r" b="b"/>
              <a:pathLst>
                <a:path w="45" h="139">
                  <a:moveTo>
                    <a:pt x="3" y="42"/>
                  </a:moveTo>
                  <a:lnTo>
                    <a:pt x="6" y="42"/>
                  </a:lnTo>
                  <a:lnTo>
                    <a:pt x="12" y="42"/>
                  </a:lnTo>
                  <a:lnTo>
                    <a:pt x="20" y="39"/>
                  </a:lnTo>
                  <a:lnTo>
                    <a:pt x="29" y="35"/>
                  </a:lnTo>
                  <a:lnTo>
                    <a:pt x="37" y="27"/>
                  </a:lnTo>
                  <a:lnTo>
                    <a:pt x="43" y="17"/>
                  </a:lnTo>
                  <a:lnTo>
                    <a:pt x="45" y="2"/>
                  </a:lnTo>
                  <a:lnTo>
                    <a:pt x="43" y="0"/>
                  </a:lnTo>
                  <a:lnTo>
                    <a:pt x="37" y="2"/>
                  </a:lnTo>
                  <a:lnTo>
                    <a:pt x="29" y="3"/>
                  </a:lnTo>
                  <a:lnTo>
                    <a:pt x="19" y="7"/>
                  </a:lnTo>
                  <a:lnTo>
                    <a:pt x="11" y="14"/>
                  </a:lnTo>
                  <a:lnTo>
                    <a:pt x="4" y="23"/>
                  </a:lnTo>
                  <a:lnTo>
                    <a:pt x="0" y="39"/>
                  </a:lnTo>
                  <a:lnTo>
                    <a:pt x="0" y="139"/>
                  </a:lnTo>
                  <a:lnTo>
                    <a:pt x="3" y="139"/>
                  </a:lnTo>
                  <a:lnTo>
                    <a:pt x="3" y="42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4" name="Freeform 10"/>
            <p:cNvSpPr>
              <a:spLocks/>
            </p:cNvSpPr>
            <p:nvPr/>
          </p:nvSpPr>
          <p:spPr bwMode="gray">
            <a:xfrm>
              <a:off x="1765" y="378"/>
              <a:ext cx="146" cy="211"/>
            </a:xfrm>
            <a:custGeom>
              <a:avLst/>
              <a:gdLst/>
              <a:ahLst/>
              <a:cxnLst>
                <a:cxn ang="0">
                  <a:pos x="68" y="67"/>
                </a:cxn>
                <a:cxn ang="0">
                  <a:pos x="67" y="67"/>
                </a:cxn>
                <a:cxn ang="0">
                  <a:pos x="60" y="66"/>
                </a:cxn>
                <a:cxn ang="0">
                  <a:pos x="50" y="64"/>
                </a:cxn>
                <a:cxn ang="0">
                  <a:pos x="41" y="62"/>
                </a:cxn>
                <a:cxn ang="0">
                  <a:pos x="29" y="55"/>
                </a:cxn>
                <a:cxn ang="0">
                  <a:pos x="18" y="47"/>
                </a:cxn>
                <a:cxn ang="0">
                  <a:pos x="10" y="35"/>
                </a:cxn>
                <a:cxn ang="0">
                  <a:pos x="3" y="20"/>
                </a:cxn>
                <a:cxn ang="0">
                  <a:pos x="0" y="0"/>
                </a:cxn>
                <a:cxn ang="0">
                  <a:pos x="3" y="0"/>
                </a:cxn>
                <a:cxn ang="0">
                  <a:pos x="10" y="0"/>
                </a:cxn>
                <a:cxn ang="0">
                  <a:pos x="19" y="0"/>
                </a:cxn>
                <a:cxn ang="0">
                  <a:pos x="30" y="2"/>
                </a:cxn>
                <a:cxn ang="0">
                  <a:pos x="41" y="6"/>
                </a:cxn>
                <a:cxn ang="0">
                  <a:pos x="53" y="14"/>
                </a:cxn>
                <a:cxn ang="0">
                  <a:pos x="62" y="25"/>
                </a:cxn>
                <a:cxn ang="0">
                  <a:pos x="69" y="41"/>
                </a:cxn>
                <a:cxn ang="0">
                  <a:pos x="73" y="62"/>
                </a:cxn>
                <a:cxn ang="0">
                  <a:pos x="73" y="60"/>
                </a:cxn>
                <a:cxn ang="0">
                  <a:pos x="73" y="55"/>
                </a:cxn>
                <a:cxn ang="0">
                  <a:pos x="75" y="45"/>
                </a:cxn>
                <a:cxn ang="0">
                  <a:pos x="79" y="36"/>
                </a:cxn>
                <a:cxn ang="0">
                  <a:pos x="84" y="25"/>
                </a:cxn>
                <a:cxn ang="0">
                  <a:pos x="92" y="16"/>
                </a:cxn>
                <a:cxn ang="0">
                  <a:pos x="106" y="8"/>
                </a:cxn>
                <a:cxn ang="0">
                  <a:pos x="123" y="2"/>
                </a:cxn>
                <a:cxn ang="0">
                  <a:pos x="146" y="0"/>
                </a:cxn>
                <a:cxn ang="0">
                  <a:pos x="145" y="2"/>
                </a:cxn>
                <a:cxn ang="0">
                  <a:pos x="145" y="8"/>
                </a:cxn>
                <a:cxn ang="0">
                  <a:pos x="143" y="17"/>
                </a:cxn>
                <a:cxn ang="0">
                  <a:pos x="139" y="28"/>
                </a:cxn>
                <a:cxn ang="0">
                  <a:pos x="134" y="39"/>
                </a:cxn>
                <a:cxn ang="0">
                  <a:pos x="126" y="49"/>
                </a:cxn>
                <a:cxn ang="0">
                  <a:pos x="114" y="59"/>
                </a:cxn>
                <a:cxn ang="0">
                  <a:pos x="98" y="64"/>
                </a:cxn>
                <a:cxn ang="0">
                  <a:pos x="79" y="67"/>
                </a:cxn>
                <a:cxn ang="0">
                  <a:pos x="79" y="211"/>
                </a:cxn>
                <a:cxn ang="0">
                  <a:pos x="68" y="211"/>
                </a:cxn>
                <a:cxn ang="0">
                  <a:pos x="68" y="67"/>
                </a:cxn>
              </a:cxnLst>
              <a:rect l="0" t="0" r="r" b="b"/>
              <a:pathLst>
                <a:path w="146" h="211">
                  <a:moveTo>
                    <a:pt x="68" y="67"/>
                  </a:moveTo>
                  <a:lnTo>
                    <a:pt x="67" y="67"/>
                  </a:lnTo>
                  <a:lnTo>
                    <a:pt x="60" y="66"/>
                  </a:lnTo>
                  <a:lnTo>
                    <a:pt x="50" y="64"/>
                  </a:lnTo>
                  <a:lnTo>
                    <a:pt x="41" y="62"/>
                  </a:lnTo>
                  <a:lnTo>
                    <a:pt x="29" y="55"/>
                  </a:lnTo>
                  <a:lnTo>
                    <a:pt x="18" y="47"/>
                  </a:lnTo>
                  <a:lnTo>
                    <a:pt x="10" y="35"/>
                  </a:lnTo>
                  <a:lnTo>
                    <a:pt x="3" y="20"/>
                  </a:lnTo>
                  <a:lnTo>
                    <a:pt x="0" y="0"/>
                  </a:lnTo>
                  <a:lnTo>
                    <a:pt x="3" y="0"/>
                  </a:lnTo>
                  <a:lnTo>
                    <a:pt x="10" y="0"/>
                  </a:lnTo>
                  <a:lnTo>
                    <a:pt x="19" y="0"/>
                  </a:lnTo>
                  <a:lnTo>
                    <a:pt x="30" y="2"/>
                  </a:lnTo>
                  <a:lnTo>
                    <a:pt x="41" y="6"/>
                  </a:lnTo>
                  <a:lnTo>
                    <a:pt x="53" y="14"/>
                  </a:lnTo>
                  <a:lnTo>
                    <a:pt x="62" y="25"/>
                  </a:lnTo>
                  <a:lnTo>
                    <a:pt x="69" y="41"/>
                  </a:lnTo>
                  <a:lnTo>
                    <a:pt x="73" y="62"/>
                  </a:lnTo>
                  <a:lnTo>
                    <a:pt x="73" y="60"/>
                  </a:lnTo>
                  <a:lnTo>
                    <a:pt x="73" y="55"/>
                  </a:lnTo>
                  <a:lnTo>
                    <a:pt x="75" y="45"/>
                  </a:lnTo>
                  <a:lnTo>
                    <a:pt x="79" y="36"/>
                  </a:lnTo>
                  <a:lnTo>
                    <a:pt x="84" y="25"/>
                  </a:lnTo>
                  <a:lnTo>
                    <a:pt x="92" y="16"/>
                  </a:lnTo>
                  <a:lnTo>
                    <a:pt x="106" y="8"/>
                  </a:lnTo>
                  <a:lnTo>
                    <a:pt x="123" y="2"/>
                  </a:lnTo>
                  <a:lnTo>
                    <a:pt x="146" y="0"/>
                  </a:lnTo>
                  <a:lnTo>
                    <a:pt x="145" y="2"/>
                  </a:lnTo>
                  <a:lnTo>
                    <a:pt x="145" y="8"/>
                  </a:lnTo>
                  <a:lnTo>
                    <a:pt x="143" y="17"/>
                  </a:lnTo>
                  <a:lnTo>
                    <a:pt x="139" y="28"/>
                  </a:lnTo>
                  <a:lnTo>
                    <a:pt x="134" y="39"/>
                  </a:lnTo>
                  <a:lnTo>
                    <a:pt x="126" y="49"/>
                  </a:lnTo>
                  <a:lnTo>
                    <a:pt x="114" y="59"/>
                  </a:lnTo>
                  <a:lnTo>
                    <a:pt x="98" y="64"/>
                  </a:lnTo>
                  <a:lnTo>
                    <a:pt x="79" y="67"/>
                  </a:lnTo>
                  <a:lnTo>
                    <a:pt x="79" y="211"/>
                  </a:lnTo>
                  <a:lnTo>
                    <a:pt x="68" y="211"/>
                  </a:lnTo>
                  <a:lnTo>
                    <a:pt x="68" y="67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5" name="Freeform 11"/>
            <p:cNvSpPr>
              <a:spLocks/>
            </p:cNvSpPr>
            <p:nvPr/>
          </p:nvSpPr>
          <p:spPr bwMode="gray">
            <a:xfrm>
              <a:off x="2792" y="378"/>
              <a:ext cx="144" cy="211"/>
            </a:xfrm>
            <a:custGeom>
              <a:avLst/>
              <a:gdLst/>
              <a:ahLst/>
              <a:cxnLst>
                <a:cxn ang="0">
                  <a:pos x="67" y="67"/>
                </a:cxn>
                <a:cxn ang="0">
                  <a:pos x="66" y="67"/>
                </a:cxn>
                <a:cxn ang="0">
                  <a:pos x="59" y="66"/>
                </a:cxn>
                <a:cxn ang="0">
                  <a:pos x="50" y="64"/>
                </a:cxn>
                <a:cxn ang="0">
                  <a:pos x="39" y="62"/>
                </a:cxn>
                <a:cxn ang="0">
                  <a:pos x="28" y="55"/>
                </a:cxn>
                <a:cxn ang="0">
                  <a:pos x="17" y="47"/>
                </a:cxn>
                <a:cxn ang="0">
                  <a:pos x="9" y="35"/>
                </a:cxn>
                <a:cxn ang="0">
                  <a:pos x="2" y="20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9" y="0"/>
                </a:cxn>
                <a:cxn ang="0">
                  <a:pos x="17" y="0"/>
                </a:cxn>
                <a:cxn ang="0">
                  <a:pos x="28" y="2"/>
                </a:cxn>
                <a:cxn ang="0">
                  <a:pos x="40" y="6"/>
                </a:cxn>
                <a:cxn ang="0">
                  <a:pos x="51" y="14"/>
                </a:cxn>
                <a:cxn ang="0">
                  <a:pos x="62" y="25"/>
                </a:cxn>
                <a:cxn ang="0">
                  <a:pos x="69" y="41"/>
                </a:cxn>
                <a:cxn ang="0">
                  <a:pos x="73" y="62"/>
                </a:cxn>
                <a:cxn ang="0">
                  <a:pos x="73" y="60"/>
                </a:cxn>
                <a:cxn ang="0">
                  <a:pos x="73" y="55"/>
                </a:cxn>
                <a:cxn ang="0">
                  <a:pos x="74" y="45"/>
                </a:cxn>
                <a:cxn ang="0">
                  <a:pos x="77" y="36"/>
                </a:cxn>
                <a:cxn ang="0">
                  <a:pos x="82" y="25"/>
                </a:cxn>
                <a:cxn ang="0">
                  <a:pos x="91" y="16"/>
                </a:cxn>
                <a:cxn ang="0">
                  <a:pos x="105" y="8"/>
                </a:cxn>
                <a:cxn ang="0">
                  <a:pos x="121" y="2"/>
                </a:cxn>
                <a:cxn ang="0">
                  <a:pos x="144" y="0"/>
                </a:cxn>
                <a:cxn ang="0">
                  <a:pos x="144" y="2"/>
                </a:cxn>
                <a:cxn ang="0">
                  <a:pos x="144" y="8"/>
                </a:cxn>
                <a:cxn ang="0">
                  <a:pos x="141" y="17"/>
                </a:cxn>
                <a:cxn ang="0">
                  <a:pos x="139" y="28"/>
                </a:cxn>
                <a:cxn ang="0">
                  <a:pos x="133" y="39"/>
                </a:cxn>
                <a:cxn ang="0">
                  <a:pos x="125" y="49"/>
                </a:cxn>
                <a:cxn ang="0">
                  <a:pos x="113" y="59"/>
                </a:cxn>
                <a:cxn ang="0">
                  <a:pos x="97" y="64"/>
                </a:cxn>
                <a:cxn ang="0">
                  <a:pos x="77" y="67"/>
                </a:cxn>
                <a:cxn ang="0">
                  <a:pos x="77" y="211"/>
                </a:cxn>
                <a:cxn ang="0">
                  <a:pos x="67" y="211"/>
                </a:cxn>
                <a:cxn ang="0">
                  <a:pos x="67" y="67"/>
                </a:cxn>
              </a:cxnLst>
              <a:rect l="0" t="0" r="r" b="b"/>
              <a:pathLst>
                <a:path w="144" h="211">
                  <a:moveTo>
                    <a:pt x="67" y="67"/>
                  </a:moveTo>
                  <a:lnTo>
                    <a:pt x="66" y="67"/>
                  </a:lnTo>
                  <a:lnTo>
                    <a:pt x="59" y="66"/>
                  </a:lnTo>
                  <a:lnTo>
                    <a:pt x="50" y="64"/>
                  </a:lnTo>
                  <a:lnTo>
                    <a:pt x="39" y="62"/>
                  </a:lnTo>
                  <a:lnTo>
                    <a:pt x="28" y="55"/>
                  </a:lnTo>
                  <a:lnTo>
                    <a:pt x="17" y="47"/>
                  </a:lnTo>
                  <a:lnTo>
                    <a:pt x="9" y="35"/>
                  </a:lnTo>
                  <a:lnTo>
                    <a:pt x="2" y="20"/>
                  </a:lnTo>
                  <a:lnTo>
                    <a:pt x="0" y="0"/>
                  </a:lnTo>
                  <a:lnTo>
                    <a:pt x="2" y="0"/>
                  </a:lnTo>
                  <a:lnTo>
                    <a:pt x="9" y="0"/>
                  </a:lnTo>
                  <a:lnTo>
                    <a:pt x="17" y="0"/>
                  </a:lnTo>
                  <a:lnTo>
                    <a:pt x="28" y="2"/>
                  </a:lnTo>
                  <a:lnTo>
                    <a:pt x="40" y="6"/>
                  </a:lnTo>
                  <a:lnTo>
                    <a:pt x="51" y="14"/>
                  </a:lnTo>
                  <a:lnTo>
                    <a:pt x="62" y="25"/>
                  </a:lnTo>
                  <a:lnTo>
                    <a:pt x="69" y="41"/>
                  </a:lnTo>
                  <a:lnTo>
                    <a:pt x="73" y="62"/>
                  </a:lnTo>
                  <a:lnTo>
                    <a:pt x="73" y="60"/>
                  </a:lnTo>
                  <a:lnTo>
                    <a:pt x="73" y="55"/>
                  </a:lnTo>
                  <a:lnTo>
                    <a:pt x="74" y="45"/>
                  </a:lnTo>
                  <a:lnTo>
                    <a:pt x="77" y="36"/>
                  </a:lnTo>
                  <a:lnTo>
                    <a:pt x="82" y="25"/>
                  </a:lnTo>
                  <a:lnTo>
                    <a:pt x="91" y="16"/>
                  </a:lnTo>
                  <a:lnTo>
                    <a:pt x="105" y="8"/>
                  </a:lnTo>
                  <a:lnTo>
                    <a:pt x="121" y="2"/>
                  </a:lnTo>
                  <a:lnTo>
                    <a:pt x="144" y="0"/>
                  </a:lnTo>
                  <a:lnTo>
                    <a:pt x="144" y="2"/>
                  </a:lnTo>
                  <a:lnTo>
                    <a:pt x="144" y="8"/>
                  </a:lnTo>
                  <a:lnTo>
                    <a:pt x="141" y="17"/>
                  </a:lnTo>
                  <a:lnTo>
                    <a:pt x="139" y="28"/>
                  </a:lnTo>
                  <a:lnTo>
                    <a:pt x="133" y="39"/>
                  </a:lnTo>
                  <a:lnTo>
                    <a:pt x="125" y="49"/>
                  </a:lnTo>
                  <a:lnTo>
                    <a:pt x="113" y="59"/>
                  </a:lnTo>
                  <a:lnTo>
                    <a:pt x="97" y="64"/>
                  </a:lnTo>
                  <a:lnTo>
                    <a:pt x="77" y="67"/>
                  </a:lnTo>
                  <a:lnTo>
                    <a:pt x="77" y="211"/>
                  </a:lnTo>
                  <a:lnTo>
                    <a:pt x="67" y="211"/>
                  </a:lnTo>
                  <a:lnTo>
                    <a:pt x="67" y="67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6" name="Freeform 12"/>
            <p:cNvSpPr>
              <a:spLocks/>
            </p:cNvSpPr>
            <p:nvPr/>
          </p:nvSpPr>
          <p:spPr bwMode="gray">
            <a:xfrm>
              <a:off x="2631" y="457"/>
              <a:ext cx="89" cy="132"/>
            </a:xfrm>
            <a:custGeom>
              <a:avLst/>
              <a:gdLst/>
              <a:ahLst/>
              <a:cxnLst>
                <a:cxn ang="0">
                  <a:pos x="42" y="43"/>
                </a:cxn>
                <a:cxn ang="0">
                  <a:pos x="39" y="42"/>
                </a:cxn>
                <a:cxn ang="0">
                  <a:pos x="33" y="42"/>
                </a:cxn>
                <a:cxn ang="0">
                  <a:pos x="25" y="39"/>
                </a:cxn>
                <a:cxn ang="0">
                  <a:pos x="16" y="35"/>
                </a:cxn>
                <a:cxn ang="0">
                  <a:pos x="8" y="27"/>
                </a:cxn>
                <a:cxn ang="0">
                  <a:pos x="2" y="16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6" y="0"/>
                </a:cxn>
                <a:cxn ang="0">
                  <a:pos x="12" y="1"/>
                </a:cxn>
                <a:cxn ang="0">
                  <a:pos x="21" y="3"/>
                </a:cxn>
                <a:cxn ang="0">
                  <a:pos x="29" y="8"/>
                </a:cxn>
                <a:cxn ang="0">
                  <a:pos x="37" y="15"/>
                </a:cxn>
                <a:cxn ang="0">
                  <a:pos x="42" y="26"/>
                </a:cxn>
                <a:cxn ang="0">
                  <a:pos x="45" y="39"/>
                </a:cxn>
                <a:cxn ang="0">
                  <a:pos x="45" y="38"/>
                </a:cxn>
                <a:cxn ang="0">
                  <a:pos x="45" y="34"/>
                </a:cxn>
                <a:cxn ang="0">
                  <a:pos x="46" y="27"/>
                </a:cxn>
                <a:cxn ang="0">
                  <a:pos x="49" y="20"/>
                </a:cxn>
                <a:cxn ang="0">
                  <a:pos x="54" y="14"/>
                </a:cxn>
                <a:cxn ang="0">
                  <a:pos x="62" y="7"/>
                </a:cxn>
                <a:cxn ang="0">
                  <a:pos x="73" y="3"/>
                </a:cxn>
                <a:cxn ang="0">
                  <a:pos x="89" y="0"/>
                </a:cxn>
                <a:cxn ang="0">
                  <a:pos x="89" y="3"/>
                </a:cxn>
                <a:cxn ang="0">
                  <a:pos x="88" y="10"/>
                </a:cxn>
                <a:cxn ang="0">
                  <a:pos x="87" y="18"/>
                </a:cxn>
                <a:cxn ang="0">
                  <a:pos x="81" y="26"/>
                </a:cxn>
                <a:cxn ang="0">
                  <a:pos x="74" y="34"/>
                </a:cxn>
                <a:cxn ang="0">
                  <a:pos x="64" y="41"/>
                </a:cxn>
                <a:cxn ang="0">
                  <a:pos x="47" y="43"/>
                </a:cxn>
                <a:cxn ang="0">
                  <a:pos x="47" y="132"/>
                </a:cxn>
                <a:cxn ang="0">
                  <a:pos x="42" y="132"/>
                </a:cxn>
                <a:cxn ang="0">
                  <a:pos x="42" y="43"/>
                </a:cxn>
              </a:cxnLst>
              <a:rect l="0" t="0" r="r" b="b"/>
              <a:pathLst>
                <a:path w="89" h="132">
                  <a:moveTo>
                    <a:pt x="42" y="43"/>
                  </a:moveTo>
                  <a:lnTo>
                    <a:pt x="39" y="42"/>
                  </a:lnTo>
                  <a:lnTo>
                    <a:pt x="33" y="42"/>
                  </a:lnTo>
                  <a:lnTo>
                    <a:pt x="25" y="39"/>
                  </a:lnTo>
                  <a:lnTo>
                    <a:pt x="16" y="35"/>
                  </a:lnTo>
                  <a:lnTo>
                    <a:pt x="8" y="27"/>
                  </a:lnTo>
                  <a:lnTo>
                    <a:pt x="2" y="16"/>
                  </a:lnTo>
                  <a:lnTo>
                    <a:pt x="0" y="0"/>
                  </a:lnTo>
                  <a:lnTo>
                    <a:pt x="2" y="0"/>
                  </a:lnTo>
                  <a:lnTo>
                    <a:pt x="6" y="0"/>
                  </a:lnTo>
                  <a:lnTo>
                    <a:pt x="12" y="1"/>
                  </a:lnTo>
                  <a:lnTo>
                    <a:pt x="21" y="3"/>
                  </a:lnTo>
                  <a:lnTo>
                    <a:pt x="29" y="8"/>
                  </a:lnTo>
                  <a:lnTo>
                    <a:pt x="37" y="15"/>
                  </a:lnTo>
                  <a:lnTo>
                    <a:pt x="42" y="26"/>
                  </a:lnTo>
                  <a:lnTo>
                    <a:pt x="45" y="39"/>
                  </a:lnTo>
                  <a:lnTo>
                    <a:pt x="45" y="38"/>
                  </a:lnTo>
                  <a:lnTo>
                    <a:pt x="45" y="34"/>
                  </a:lnTo>
                  <a:lnTo>
                    <a:pt x="46" y="27"/>
                  </a:lnTo>
                  <a:lnTo>
                    <a:pt x="49" y="20"/>
                  </a:lnTo>
                  <a:lnTo>
                    <a:pt x="54" y="14"/>
                  </a:lnTo>
                  <a:lnTo>
                    <a:pt x="62" y="7"/>
                  </a:lnTo>
                  <a:lnTo>
                    <a:pt x="73" y="3"/>
                  </a:lnTo>
                  <a:lnTo>
                    <a:pt x="89" y="0"/>
                  </a:lnTo>
                  <a:lnTo>
                    <a:pt x="89" y="3"/>
                  </a:lnTo>
                  <a:lnTo>
                    <a:pt x="88" y="10"/>
                  </a:lnTo>
                  <a:lnTo>
                    <a:pt x="87" y="18"/>
                  </a:lnTo>
                  <a:lnTo>
                    <a:pt x="81" y="26"/>
                  </a:lnTo>
                  <a:lnTo>
                    <a:pt x="74" y="34"/>
                  </a:lnTo>
                  <a:lnTo>
                    <a:pt x="64" y="41"/>
                  </a:lnTo>
                  <a:lnTo>
                    <a:pt x="47" y="43"/>
                  </a:lnTo>
                  <a:lnTo>
                    <a:pt x="47" y="132"/>
                  </a:lnTo>
                  <a:lnTo>
                    <a:pt x="42" y="132"/>
                  </a:lnTo>
                  <a:lnTo>
                    <a:pt x="42" y="43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7" name="Freeform 13"/>
            <p:cNvSpPr>
              <a:spLocks/>
            </p:cNvSpPr>
            <p:nvPr/>
          </p:nvSpPr>
          <p:spPr bwMode="gray">
            <a:xfrm>
              <a:off x="2430" y="403"/>
              <a:ext cx="88" cy="186"/>
            </a:xfrm>
            <a:custGeom>
              <a:avLst/>
              <a:gdLst/>
              <a:ahLst/>
              <a:cxnLst>
                <a:cxn ang="0">
                  <a:pos x="43" y="43"/>
                </a:cxn>
                <a:cxn ang="0">
                  <a:pos x="41" y="43"/>
                </a:cxn>
                <a:cxn ang="0">
                  <a:pos x="35" y="43"/>
                </a:cxn>
                <a:cxn ang="0">
                  <a:pos x="27" y="41"/>
                </a:cxn>
                <a:cxn ang="0">
                  <a:pos x="18" y="35"/>
                </a:cxn>
                <a:cxn ang="0">
                  <a:pos x="8" y="28"/>
                </a:cxn>
                <a:cxn ang="0">
                  <a:pos x="3" y="16"/>
                </a:cxn>
                <a:cxn ang="0">
                  <a:pos x="0" y="0"/>
                </a:cxn>
                <a:cxn ang="0">
                  <a:pos x="3" y="0"/>
                </a:cxn>
                <a:cxn ang="0">
                  <a:pos x="8" y="0"/>
                </a:cxn>
                <a:cxn ang="0">
                  <a:pos x="17" y="1"/>
                </a:cxn>
                <a:cxn ang="0">
                  <a:pos x="26" y="6"/>
                </a:cxn>
                <a:cxn ang="0">
                  <a:pos x="35" y="12"/>
                </a:cxn>
                <a:cxn ang="0">
                  <a:pos x="42" y="24"/>
                </a:cxn>
                <a:cxn ang="0">
                  <a:pos x="48" y="41"/>
                </a:cxn>
                <a:cxn ang="0">
                  <a:pos x="48" y="90"/>
                </a:cxn>
                <a:cxn ang="0">
                  <a:pos x="48" y="88"/>
                </a:cxn>
                <a:cxn ang="0">
                  <a:pos x="48" y="82"/>
                </a:cxn>
                <a:cxn ang="0">
                  <a:pos x="50" y="74"/>
                </a:cxn>
                <a:cxn ang="0">
                  <a:pos x="54" y="66"/>
                </a:cxn>
                <a:cxn ang="0">
                  <a:pos x="61" y="58"/>
                </a:cxn>
                <a:cxn ang="0">
                  <a:pos x="72" y="53"/>
                </a:cxn>
                <a:cxn ang="0">
                  <a:pos x="87" y="50"/>
                </a:cxn>
                <a:cxn ang="0">
                  <a:pos x="88" y="51"/>
                </a:cxn>
                <a:cxn ang="0">
                  <a:pos x="88" y="57"/>
                </a:cxn>
                <a:cxn ang="0">
                  <a:pos x="87" y="64"/>
                </a:cxn>
                <a:cxn ang="0">
                  <a:pos x="84" y="72"/>
                </a:cxn>
                <a:cxn ang="0">
                  <a:pos x="80" y="80"/>
                </a:cxn>
                <a:cxn ang="0">
                  <a:pos x="73" y="86"/>
                </a:cxn>
                <a:cxn ang="0">
                  <a:pos x="62" y="92"/>
                </a:cxn>
                <a:cxn ang="0">
                  <a:pos x="48" y="93"/>
                </a:cxn>
                <a:cxn ang="0">
                  <a:pos x="48" y="186"/>
                </a:cxn>
                <a:cxn ang="0">
                  <a:pos x="43" y="186"/>
                </a:cxn>
                <a:cxn ang="0">
                  <a:pos x="43" y="143"/>
                </a:cxn>
                <a:cxn ang="0">
                  <a:pos x="42" y="143"/>
                </a:cxn>
                <a:cxn ang="0">
                  <a:pos x="37" y="142"/>
                </a:cxn>
                <a:cxn ang="0">
                  <a:pos x="29" y="140"/>
                </a:cxn>
                <a:cxn ang="0">
                  <a:pos x="22" y="136"/>
                </a:cxn>
                <a:cxn ang="0">
                  <a:pos x="14" y="130"/>
                </a:cxn>
                <a:cxn ang="0">
                  <a:pos x="8" y="120"/>
                </a:cxn>
                <a:cxn ang="0">
                  <a:pos x="7" y="105"/>
                </a:cxn>
                <a:cxn ang="0">
                  <a:pos x="8" y="105"/>
                </a:cxn>
                <a:cxn ang="0">
                  <a:pos x="12" y="107"/>
                </a:cxn>
                <a:cxn ang="0">
                  <a:pos x="19" y="108"/>
                </a:cxn>
                <a:cxn ang="0">
                  <a:pos x="26" y="111"/>
                </a:cxn>
                <a:cxn ang="0">
                  <a:pos x="34" y="117"/>
                </a:cxn>
                <a:cxn ang="0">
                  <a:pos x="39" y="127"/>
                </a:cxn>
                <a:cxn ang="0">
                  <a:pos x="43" y="140"/>
                </a:cxn>
                <a:cxn ang="0">
                  <a:pos x="43" y="43"/>
                </a:cxn>
              </a:cxnLst>
              <a:rect l="0" t="0" r="r" b="b"/>
              <a:pathLst>
                <a:path w="88" h="186">
                  <a:moveTo>
                    <a:pt x="43" y="43"/>
                  </a:moveTo>
                  <a:lnTo>
                    <a:pt x="41" y="43"/>
                  </a:lnTo>
                  <a:lnTo>
                    <a:pt x="35" y="43"/>
                  </a:lnTo>
                  <a:lnTo>
                    <a:pt x="27" y="41"/>
                  </a:lnTo>
                  <a:lnTo>
                    <a:pt x="18" y="35"/>
                  </a:lnTo>
                  <a:lnTo>
                    <a:pt x="8" y="28"/>
                  </a:lnTo>
                  <a:lnTo>
                    <a:pt x="3" y="16"/>
                  </a:lnTo>
                  <a:lnTo>
                    <a:pt x="0" y="0"/>
                  </a:lnTo>
                  <a:lnTo>
                    <a:pt x="3" y="0"/>
                  </a:lnTo>
                  <a:lnTo>
                    <a:pt x="8" y="0"/>
                  </a:lnTo>
                  <a:lnTo>
                    <a:pt x="17" y="1"/>
                  </a:lnTo>
                  <a:lnTo>
                    <a:pt x="26" y="6"/>
                  </a:lnTo>
                  <a:lnTo>
                    <a:pt x="35" y="12"/>
                  </a:lnTo>
                  <a:lnTo>
                    <a:pt x="42" y="24"/>
                  </a:lnTo>
                  <a:lnTo>
                    <a:pt x="48" y="41"/>
                  </a:lnTo>
                  <a:lnTo>
                    <a:pt x="48" y="90"/>
                  </a:lnTo>
                  <a:lnTo>
                    <a:pt x="48" y="88"/>
                  </a:lnTo>
                  <a:lnTo>
                    <a:pt x="48" y="82"/>
                  </a:lnTo>
                  <a:lnTo>
                    <a:pt x="50" y="74"/>
                  </a:lnTo>
                  <a:lnTo>
                    <a:pt x="54" y="66"/>
                  </a:lnTo>
                  <a:lnTo>
                    <a:pt x="61" y="58"/>
                  </a:lnTo>
                  <a:lnTo>
                    <a:pt x="72" y="53"/>
                  </a:lnTo>
                  <a:lnTo>
                    <a:pt x="87" y="50"/>
                  </a:lnTo>
                  <a:lnTo>
                    <a:pt x="88" y="51"/>
                  </a:lnTo>
                  <a:lnTo>
                    <a:pt x="88" y="57"/>
                  </a:lnTo>
                  <a:lnTo>
                    <a:pt x="87" y="64"/>
                  </a:lnTo>
                  <a:lnTo>
                    <a:pt x="84" y="72"/>
                  </a:lnTo>
                  <a:lnTo>
                    <a:pt x="80" y="80"/>
                  </a:lnTo>
                  <a:lnTo>
                    <a:pt x="73" y="86"/>
                  </a:lnTo>
                  <a:lnTo>
                    <a:pt x="62" y="92"/>
                  </a:lnTo>
                  <a:lnTo>
                    <a:pt x="48" y="93"/>
                  </a:lnTo>
                  <a:lnTo>
                    <a:pt x="48" y="186"/>
                  </a:lnTo>
                  <a:lnTo>
                    <a:pt x="43" y="186"/>
                  </a:lnTo>
                  <a:lnTo>
                    <a:pt x="43" y="143"/>
                  </a:lnTo>
                  <a:lnTo>
                    <a:pt x="42" y="143"/>
                  </a:lnTo>
                  <a:lnTo>
                    <a:pt x="37" y="142"/>
                  </a:lnTo>
                  <a:lnTo>
                    <a:pt x="29" y="140"/>
                  </a:lnTo>
                  <a:lnTo>
                    <a:pt x="22" y="136"/>
                  </a:lnTo>
                  <a:lnTo>
                    <a:pt x="14" y="130"/>
                  </a:lnTo>
                  <a:lnTo>
                    <a:pt x="8" y="120"/>
                  </a:lnTo>
                  <a:lnTo>
                    <a:pt x="7" y="105"/>
                  </a:lnTo>
                  <a:lnTo>
                    <a:pt x="8" y="105"/>
                  </a:lnTo>
                  <a:lnTo>
                    <a:pt x="12" y="107"/>
                  </a:lnTo>
                  <a:lnTo>
                    <a:pt x="19" y="108"/>
                  </a:lnTo>
                  <a:lnTo>
                    <a:pt x="26" y="111"/>
                  </a:lnTo>
                  <a:lnTo>
                    <a:pt x="34" y="117"/>
                  </a:lnTo>
                  <a:lnTo>
                    <a:pt x="39" y="127"/>
                  </a:lnTo>
                  <a:lnTo>
                    <a:pt x="43" y="140"/>
                  </a:lnTo>
                  <a:lnTo>
                    <a:pt x="43" y="43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8" name="Freeform 14"/>
            <p:cNvSpPr>
              <a:spLocks/>
            </p:cNvSpPr>
            <p:nvPr/>
          </p:nvSpPr>
          <p:spPr bwMode="gray">
            <a:xfrm>
              <a:off x="1914" y="233"/>
              <a:ext cx="166" cy="356"/>
            </a:xfrm>
            <a:custGeom>
              <a:avLst/>
              <a:gdLst/>
              <a:ahLst/>
              <a:cxnLst>
                <a:cxn ang="0">
                  <a:pos x="85" y="84"/>
                </a:cxn>
                <a:cxn ang="0">
                  <a:pos x="101" y="81"/>
                </a:cxn>
                <a:cxn ang="0">
                  <a:pos x="124" y="73"/>
                </a:cxn>
                <a:cxn ang="0">
                  <a:pos x="148" y="56"/>
                </a:cxn>
                <a:cxn ang="0">
                  <a:pos x="163" y="23"/>
                </a:cxn>
                <a:cxn ang="0">
                  <a:pos x="163" y="0"/>
                </a:cxn>
                <a:cxn ang="0">
                  <a:pos x="148" y="0"/>
                </a:cxn>
                <a:cxn ang="0">
                  <a:pos x="125" y="6"/>
                </a:cxn>
                <a:cxn ang="0">
                  <a:pos x="101" y="22"/>
                </a:cxn>
                <a:cxn ang="0">
                  <a:pos x="82" y="54"/>
                </a:cxn>
                <a:cxn ang="0">
                  <a:pos x="77" y="173"/>
                </a:cxn>
                <a:cxn ang="0">
                  <a:pos x="77" y="165"/>
                </a:cxn>
                <a:cxn ang="0">
                  <a:pos x="71" y="146"/>
                </a:cxn>
                <a:cxn ang="0">
                  <a:pos x="60" y="123"/>
                </a:cxn>
                <a:cxn ang="0">
                  <a:pos x="38" y="104"/>
                </a:cxn>
                <a:cxn ang="0">
                  <a:pos x="0" y="96"/>
                </a:cxn>
                <a:cxn ang="0">
                  <a:pos x="0" y="103"/>
                </a:cxn>
                <a:cxn ang="0">
                  <a:pos x="0" y="120"/>
                </a:cxn>
                <a:cxn ang="0">
                  <a:pos x="8" y="143"/>
                </a:cxn>
                <a:cxn ang="0">
                  <a:pos x="24" y="163"/>
                </a:cxn>
                <a:cxn ang="0">
                  <a:pos x="55" y="177"/>
                </a:cxn>
                <a:cxn ang="0">
                  <a:pos x="77" y="356"/>
                </a:cxn>
                <a:cxn ang="0">
                  <a:pos x="82" y="274"/>
                </a:cxn>
                <a:cxn ang="0">
                  <a:pos x="91" y="273"/>
                </a:cxn>
                <a:cxn ang="0">
                  <a:pos x="112" y="267"/>
                </a:cxn>
                <a:cxn ang="0">
                  <a:pos x="135" y="252"/>
                </a:cxn>
                <a:cxn ang="0">
                  <a:pos x="151" y="224"/>
                </a:cxn>
                <a:cxn ang="0">
                  <a:pos x="152" y="203"/>
                </a:cxn>
                <a:cxn ang="0">
                  <a:pos x="137" y="204"/>
                </a:cxn>
                <a:cxn ang="0">
                  <a:pos x="117" y="211"/>
                </a:cxn>
                <a:cxn ang="0">
                  <a:pos x="97" y="231"/>
                </a:cxn>
                <a:cxn ang="0">
                  <a:pos x="82" y="267"/>
                </a:cxn>
              </a:cxnLst>
              <a:rect l="0" t="0" r="r" b="b"/>
              <a:pathLst>
                <a:path w="166" h="356">
                  <a:moveTo>
                    <a:pt x="82" y="84"/>
                  </a:moveTo>
                  <a:lnTo>
                    <a:pt x="85" y="84"/>
                  </a:lnTo>
                  <a:lnTo>
                    <a:pt x="91" y="84"/>
                  </a:lnTo>
                  <a:lnTo>
                    <a:pt x="101" y="81"/>
                  </a:lnTo>
                  <a:lnTo>
                    <a:pt x="112" y="78"/>
                  </a:lnTo>
                  <a:lnTo>
                    <a:pt x="124" y="73"/>
                  </a:lnTo>
                  <a:lnTo>
                    <a:pt x="136" y="66"/>
                  </a:lnTo>
                  <a:lnTo>
                    <a:pt x="148" y="56"/>
                  </a:lnTo>
                  <a:lnTo>
                    <a:pt x="156" y="42"/>
                  </a:lnTo>
                  <a:lnTo>
                    <a:pt x="163" y="23"/>
                  </a:lnTo>
                  <a:lnTo>
                    <a:pt x="166" y="2"/>
                  </a:lnTo>
                  <a:lnTo>
                    <a:pt x="163" y="0"/>
                  </a:lnTo>
                  <a:lnTo>
                    <a:pt x="158" y="0"/>
                  </a:lnTo>
                  <a:lnTo>
                    <a:pt x="148" y="0"/>
                  </a:lnTo>
                  <a:lnTo>
                    <a:pt x="137" y="3"/>
                  </a:lnTo>
                  <a:lnTo>
                    <a:pt x="125" y="6"/>
                  </a:lnTo>
                  <a:lnTo>
                    <a:pt x="113" y="12"/>
                  </a:lnTo>
                  <a:lnTo>
                    <a:pt x="101" y="22"/>
                  </a:lnTo>
                  <a:lnTo>
                    <a:pt x="90" y="35"/>
                  </a:lnTo>
                  <a:lnTo>
                    <a:pt x="82" y="54"/>
                  </a:lnTo>
                  <a:lnTo>
                    <a:pt x="77" y="78"/>
                  </a:lnTo>
                  <a:lnTo>
                    <a:pt x="77" y="173"/>
                  </a:lnTo>
                  <a:lnTo>
                    <a:pt x="77" y="170"/>
                  </a:lnTo>
                  <a:lnTo>
                    <a:pt x="77" y="165"/>
                  </a:lnTo>
                  <a:lnTo>
                    <a:pt x="74" y="157"/>
                  </a:lnTo>
                  <a:lnTo>
                    <a:pt x="71" y="146"/>
                  </a:lnTo>
                  <a:lnTo>
                    <a:pt x="67" y="134"/>
                  </a:lnTo>
                  <a:lnTo>
                    <a:pt x="60" y="123"/>
                  </a:lnTo>
                  <a:lnTo>
                    <a:pt x="50" y="112"/>
                  </a:lnTo>
                  <a:lnTo>
                    <a:pt x="38" y="104"/>
                  </a:lnTo>
                  <a:lnTo>
                    <a:pt x="20" y="97"/>
                  </a:lnTo>
                  <a:lnTo>
                    <a:pt x="0" y="96"/>
                  </a:lnTo>
                  <a:lnTo>
                    <a:pt x="0" y="97"/>
                  </a:lnTo>
                  <a:lnTo>
                    <a:pt x="0" y="103"/>
                  </a:lnTo>
                  <a:lnTo>
                    <a:pt x="0" y="111"/>
                  </a:lnTo>
                  <a:lnTo>
                    <a:pt x="0" y="120"/>
                  </a:lnTo>
                  <a:lnTo>
                    <a:pt x="2" y="131"/>
                  </a:lnTo>
                  <a:lnTo>
                    <a:pt x="8" y="143"/>
                  </a:lnTo>
                  <a:lnTo>
                    <a:pt x="15" y="154"/>
                  </a:lnTo>
                  <a:lnTo>
                    <a:pt x="24" y="163"/>
                  </a:lnTo>
                  <a:lnTo>
                    <a:pt x="38" y="171"/>
                  </a:lnTo>
                  <a:lnTo>
                    <a:pt x="55" y="177"/>
                  </a:lnTo>
                  <a:lnTo>
                    <a:pt x="77" y="178"/>
                  </a:lnTo>
                  <a:lnTo>
                    <a:pt x="77" y="356"/>
                  </a:lnTo>
                  <a:lnTo>
                    <a:pt x="82" y="356"/>
                  </a:lnTo>
                  <a:lnTo>
                    <a:pt x="82" y="274"/>
                  </a:lnTo>
                  <a:lnTo>
                    <a:pt x="85" y="273"/>
                  </a:lnTo>
                  <a:lnTo>
                    <a:pt x="91" y="273"/>
                  </a:lnTo>
                  <a:lnTo>
                    <a:pt x="101" y="271"/>
                  </a:lnTo>
                  <a:lnTo>
                    <a:pt x="112" y="267"/>
                  </a:lnTo>
                  <a:lnTo>
                    <a:pt x="124" y="262"/>
                  </a:lnTo>
                  <a:lnTo>
                    <a:pt x="135" y="252"/>
                  </a:lnTo>
                  <a:lnTo>
                    <a:pt x="144" y="240"/>
                  </a:lnTo>
                  <a:lnTo>
                    <a:pt x="151" y="224"/>
                  </a:lnTo>
                  <a:lnTo>
                    <a:pt x="154" y="203"/>
                  </a:lnTo>
                  <a:lnTo>
                    <a:pt x="152" y="203"/>
                  </a:lnTo>
                  <a:lnTo>
                    <a:pt x="145" y="203"/>
                  </a:lnTo>
                  <a:lnTo>
                    <a:pt x="137" y="204"/>
                  </a:lnTo>
                  <a:lnTo>
                    <a:pt x="128" y="207"/>
                  </a:lnTo>
                  <a:lnTo>
                    <a:pt x="117" y="211"/>
                  </a:lnTo>
                  <a:lnTo>
                    <a:pt x="106" y="219"/>
                  </a:lnTo>
                  <a:lnTo>
                    <a:pt x="97" y="231"/>
                  </a:lnTo>
                  <a:lnTo>
                    <a:pt x="89" y="247"/>
                  </a:lnTo>
                  <a:lnTo>
                    <a:pt x="82" y="267"/>
                  </a:lnTo>
                  <a:lnTo>
                    <a:pt x="82" y="84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9" name="Freeform 15"/>
            <p:cNvSpPr>
              <a:spLocks/>
            </p:cNvSpPr>
            <p:nvPr/>
          </p:nvSpPr>
          <p:spPr bwMode="gray">
            <a:xfrm>
              <a:off x="2514" y="379"/>
              <a:ext cx="92" cy="210"/>
            </a:xfrm>
            <a:custGeom>
              <a:avLst/>
              <a:gdLst/>
              <a:ahLst/>
              <a:cxnLst>
                <a:cxn ang="0">
                  <a:pos x="43" y="162"/>
                </a:cxn>
                <a:cxn ang="0">
                  <a:pos x="36" y="160"/>
                </a:cxn>
                <a:cxn ang="0">
                  <a:pos x="23" y="155"/>
                </a:cxn>
                <a:cxn ang="0">
                  <a:pos x="12" y="141"/>
                </a:cxn>
                <a:cxn ang="0">
                  <a:pos x="12" y="129"/>
                </a:cxn>
                <a:cxn ang="0">
                  <a:pos x="23" y="132"/>
                </a:cxn>
                <a:cxn ang="0">
                  <a:pos x="38" y="145"/>
                </a:cxn>
                <a:cxn ang="0">
                  <a:pos x="43" y="108"/>
                </a:cxn>
                <a:cxn ang="0">
                  <a:pos x="35" y="106"/>
                </a:cxn>
                <a:cxn ang="0">
                  <a:pos x="20" y="101"/>
                </a:cxn>
                <a:cxn ang="0">
                  <a:pos x="7" y="83"/>
                </a:cxn>
                <a:cxn ang="0">
                  <a:pos x="7" y="70"/>
                </a:cxn>
                <a:cxn ang="0">
                  <a:pos x="17" y="71"/>
                </a:cxn>
                <a:cxn ang="0">
                  <a:pos x="31" y="81"/>
                </a:cxn>
                <a:cxn ang="0">
                  <a:pos x="43" y="105"/>
                </a:cxn>
                <a:cxn ang="0">
                  <a:pos x="40" y="43"/>
                </a:cxn>
                <a:cxn ang="0">
                  <a:pos x="26" y="39"/>
                </a:cxn>
                <a:cxn ang="0">
                  <a:pos x="8" y="27"/>
                </a:cxn>
                <a:cxn ang="0">
                  <a:pos x="0" y="0"/>
                </a:cxn>
                <a:cxn ang="0">
                  <a:pos x="7" y="0"/>
                </a:cxn>
                <a:cxn ang="0">
                  <a:pos x="23" y="5"/>
                </a:cxn>
                <a:cxn ang="0">
                  <a:pos x="39" y="23"/>
                </a:cxn>
                <a:cxn ang="0">
                  <a:pos x="46" y="38"/>
                </a:cxn>
                <a:cxn ang="0">
                  <a:pos x="51" y="24"/>
                </a:cxn>
                <a:cxn ang="0">
                  <a:pos x="66" y="8"/>
                </a:cxn>
                <a:cxn ang="0">
                  <a:pos x="92" y="0"/>
                </a:cxn>
                <a:cxn ang="0">
                  <a:pos x="90" y="8"/>
                </a:cxn>
                <a:cxn ang="0">
                  <a:pos x="82" y="25"/>
                </a:cxn>
                <a:cxn ang="0">
                  <a:pos x="63" y="40"/>
                </a:cxn>
                <a:cxn ang="0">
                  <a:pos x="49" y="124"/>
                </a:cxn>
                <a:cxn ang="0">
                  <a:pos x="50" y="116"/>
                </a:cxn>
                <a:cxn ang="0">
                  <a:pos x="59" y="100"/>
                </a:cxn>
                <a:cxn ang="0">
                  <a:pos x="81" y="92"/>
                </a:cxn>
                <a:cxn ang="0">
                  <a:pos x="80" y="98"/>
                </a:cxn>
                <a:cxn ang="0">
                  <a:pos x="73" y="114"/>
                </a:cxn>
                <a:cxn ang="0">
                  <a:pos x="59" y="127"/>
                </a:cxn>
                <a:cxn ang="0">
                  <a:pos x="49" y="210"/>
                </a:cxn>
              </a:cxnLst>
              <a:rect l="0" t="0" r="r" b="b"/>
              <a:pathLst>
                <a:path w="92" h="210">
                  <a:moveTo>
                    <a:pt x="43" y="210"/>
                  </a:moveTo>
                  <a:lnTo>
                    <a:pt x="43" y="162"/>
                  </a:lnTo>
                  <a:lnTo>
                    <a:pt x="40" y="162"/>
                  </a:lnTo>
                  <a:lnTo>
                    <a:pt x="36" y="160"/>
                  </a:lnTo>
                  <a:lnTo>
                    <a:pt x="30" y="159"/>
                  </a:lnTo>
                  <a:lnTo>
                    <a:pt x="23" y="155"/>
                  </a:lnTo>
                  <a:lnTo>
                    <a:pt x="16" y="150"/>
                  </a:lnTo>
                  <a:lnTo>
                    <a:pt x="12" y="141"/>
                  </a:lnTo>
                  <a:lnTo>
                    <a:pt x="11" y="129"/>
                  </a:lnTo>
                  <a:lnTo>
                    <a:pt x="12" y="129"/>
                  </a:lnTo>
                  <a:lnTo>
                    <a:pt x="16" y="129"/>
                  </a:lnTo>
                  <a:lnTo>
                    <a:pt x="23" y="132"/>
                  </a:lnTo>
                  <a:lnTo>
                    <a:pt x="31" y="137"/>
                  </a:lnTo>
                  <a:lnTo>
                    <a:pt x="38" y="145"/>
                  </a:lnTo>
                  <a:lnTo>
                    <a:pt x="43" y="159"/>
                  </a:lnTo>
                  <a:lnTo>
                    <a:pt x="43" y="108"/>
                  </a:lnTo>
                  <a:lnTo>
                    <a:pt x="40" y="108"/>
                  </a:lnTo>
                  <a:lnTo>
                    <a:pt x="35" y="106"/>
                  </a:lnTo>
                  <a:lnTo>
                    <a:pt x="28" y="105"/>
                  </a:lnTo>
                  <a:lnTo>
                    <a:pt x="20" y="101"/>
                  </a:lnTo>
                  <a:lnTo>
                    <a:pt x="12" y="94"/>
                  </a:lnTo>
                  <a:lnTo>
                    <a:pt x="7" y="83"/>
                  </a:lnTo>
                  <a:lnTo>
                    <a:pt x="5" y="70"/>
                  </a:lnTo>
                  <a:lnTo>
                    <a:pt x="7" y="70"/>
                  </a:lnTo>
                  <a:lnTo>
                    <a:pt x="11" y="70"/>
                  </a:lnTo>
                  <a:lnTo>
                    <a:pt x="17" y="71"/>
                  </a:lnTo>
                  <a:lnTo>
                    <a:pt x="24" y="74"/>
                  </a:lnTo>
                  <a:lnTo>
                    <a:pt x="31" y="81"/>
                  </a:lnTo>
                  <a:lnTo>
                    <a:pt x="38" y="90"/>
                  </a:lnTo>
                  <a:lnTo>
                    <a:pt x="43" y="105"/>
                  </a:lnTo>
                  <a:lnTo>
                    <a:pt x="43" y="43"/>
                  </a:lnTo>
                  <a:lnTo>
                    <a:pt x="40" y="43"/>
                  </a:lnTo>
                  <a:lnTo>
                    <a:pt x="34" y="42"/>
                  </a:lnTo>
                  <a:lnTo>
                    <a:pt x="26" y="39"/>
                  </a:lnTo>
                  <a:lnTo>
                    <a:pt x="16" y="35"/>
                  </a:lnTo>
                  <a:lnTo>
                    <a:pt x="8" y="27"/>
                  </a:lnTo>
                  <a:lnTo>
                    <a:pt x="1" y="16"/>
                  </a:lnTo>
                  <a:lnTo>
                    <a:pt x="0" y="0"/>
                  </a:lnTo>
                  <a:lnTo>
                    <a:pt x="1" y="0"/>
                  </a:lnTo>
                  <a:lnTo>
                    <a:pt x="7" y="0"/>
                  </a:lnTo>
                  <a:lnTo>
                    <a:pt x="13" y="1"/>
                  </a:lnTo>
                  <a:lnTo>
                    <a:pt x="23" y="5"/>
                  </a:lnTo>
                  <a:lnTo>
                    <a:pt x="31" y="12"/>
                  </a:lnTo>
                  <a:lnTo>
                    <a:pt x="39" y="23"/>
                  </a:lnTo>
                  <a:lnTo>
                    <a:pt x="46" y="40"/>
                  </a:lnTo>
                  <a:lnTo>
                    <a:pt x="46" y="38"/>
                  </a:lnTo>
                  <a:lnTo>
                    <a:pt x="49" y="32"/>
                  </a:lnTo>
                  <a:lnTo>
                    <a:pt x="51" y="24"/>
                  </a:lnTo>
                  <a:lnTo>
                    <a:pt x="58" y="15"/>
                  </a:lnTo>
                  <a:lnTo>
                    <a:pt x="66" y="8"/>
                  </a:lnTo>
                  <a:lnTo>
                    <a:pt x="77" y="1"/>
                  </a:lnTo>
                  <a:lnTo>
                    <a:pt x="92" y="0"/>
                  </a:lnTo>
                  <a:lnTo>
                    <a:pt x="92" y="1"/>
                  </a:lnTo>
                  <a:lnTo>
                    <a:pt x="90" y="8"/>
                  </a:lnTo>
                  <a:lnTo>
                    <a:pt x="88" y="16"/>
                  </a:lnTo>
                  <a:lnTo>
                    <a:pt x="82" y="25"/>
                  </a:lnTo>
                  <a:lnTo>
                    <a:pt x="74" y="34"/>
                  </a:lnTo>
                  <a:lnTo>
                    <a:pt x="63" y="40"/>
                  </a:lnTo>
                  <a:lnTo>
                    <a:pt x="49" y="43"/>
                  </a:lnTo>
                  <a:lnTo>
                    <a:pt x="49" y="124"/>
                  </a:lnTo>
                  <a:lnTo>
                    <a:pt x="49" y="121"/>
                  </a:lnTo>
                  <a:lnTo>
                    <a:pt x="50" y="116"/>
                  </a:lnTo>
                  <a:lnTo>
                    <a:pt x="53" y="108"/>
                  </a:lnTo>
                  <a:lnTo>
                    <a:pt x="59" y="100"/>
                  </a:lnTo>
                  <a:lnTo>
                    <a:pt x="67" y="94"/>
                  </a:lnTo>
                  <a:lnTo>
                    <a:pt x="81" y="92"/>
                  </a:lnTo>
                  <a:lnTo>
                    <a:pt x="81" y="93"/>
                  </a:lnTo>
                  <a:lnTo>
                    <a:pt x="80" y="98"/>
                  </a:lnTo>
                  <a:lnTo>
                    <a:pt x="77" y="106"/>
                  </a:lnTo>
                  <a:lnTo>
                    <a:pt x="73" y="114"/>
                  </a:lnTo>
                  <a:lnTo>
                    <a:pt x="67" y="121"/>
                  </a:lnTo>
                  <a:lnTo>
                    <a:pt x="59" y="127"/>
                  </a:lnTo>
                  <a:lnTo>
                    <a:pt x="49" y="129"/>
                  </a:lnTo>
                  <a:lnTo>
                    <a:pt x="49" y="210"/>
                  </a:lnTo>
                  <a:lnTo>
                    <a:pt x="43" y="210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0" name="Freeform 16"/>
            <p:cNvSpPr>
              <a:spLocks/>
            </p:cNvSpPr>
            <p:nvPr/>
          </p:nvSpPr>
          <p:spPr bwMode="gray">
            <a:xfrm>
              <a:off x="1566" y="297"/>
              <a:ext cx="128" cy="292"/>
            </a:xfrm>
            <a:custGeom>
              <a:avLst/>
              <a:gdLst/>
              <a:ahLst/>
              <a:cxnLst>
                <a:cxn ang="0">
                  <a:pos x="61" y="225"/>
                </a:cxn>
                <a:cxn ang="0">
                  <a:pos x="54" y="225"/>
                </a:cxn>
                <a:cxn ang="0">
                  <a:pos x="38" y="219"/>
                </a:cxn>
                <a:cxn ang="0">
                  <a:pos x="23" y="206"/>
                </a:cxn>
                <a:cxn ang="0">
                  <a:pos x="15" y="180"/>
                </a:cxn>
                <a:cxn ang="0">
                  <a:pos x="23" y="180"/>
                </a:cxn>
                <a:cxn ang="0">
                  <a:pos x="38" y="186"/>
                </a:cxn>
                <a:cxn ang="0">
                  <a:pos x="54" y="205"/>
                </a:cxn>
                <a:cxn ang="0">
                  <a:pos x="61" y="151"/>
                </a:cxn>
                <a:cxn ang="0">
                  <a:pos x="52" y="149"/>
                </a:cxn>
                <a:cxn ang="0">
                  <a:pos x="34" y="144"/>
                </a:cxn>
                <a:cxn ang="0">
                  <a:pos x="16" y="128"/>
                </a:cxn>
                <a:cxn ang="0">
                  <a:pos x="8" y="98"/>
                </a:cxn>
                <a:cxn ang="0">
                  <a:pos x="15" y="97"/>
                </a:cxn>
                <a:cxn ang="0">
                  <a:pos x="29" y="101"/>
                </a:cxn>
                <a:cxn ang="0">
                  <a:pos x="47" y="116"/>
                </a:cxn>
                <a:cxn ang="0">
                  <a:pos x="61" y="147"/>
                </a:cxn>
                <a:cxn ang="0">
                  <a:pos x="58" y="60"/>
                </a:cxn>
                <a:cxn ang="0">
                  <a:pos x="44" y="58"/>
                </a:cxn>
                <a:cxn ang="0">
                  <a:pos x="25" y="50"/>
                </a:cxn>
                <a:cxn ang="0">
                  <a:pos x="8" y="32"/>
                </a:cxn>
                <a:cxn ang="0">
                  <a:pos x="0" y="0"/>
                </a:cxn>
                <a:cxn ang="0">
                  <a:pos x="8" y="0"/>
                </a:cxn>
                <a:cxn ang="0">
                  <a:pos x="27" y="5"/>
                </a:cxn>
                <a:cxn ang="0">
                  <a:pos x="48" y="21"/>
                </a:cxn>
                <a:cxn ang="0">
                  <a:pos x="65" y="56"/>
                </a:cxn>
                <a:cxn ang="0">
                  <a:pos x="66" y="48"/>
                </a:cxn>
                <a:cxn ang="0">
                  <a:pos x="77" y="28"/>
                </a:cxn>
                <a:cxn ang="0">
                  <a:pos x="96" y="9"/>
                </a:cxn>
                <a:cxn ang="0">
                  <a:pos x="128" y="0"/>
                </a:cxn>
                <a:cxn ang="0">
                  <a:pos x="127" y="9"/>
                </a:cxn>
                <a:cxn ang="0">
                  <a:pos x="119" y="31"/>
                </a:cxn>
                <a:cxn ang="0">
                  <a:pos x="101" y="51"/>
                </a:cxn>
                <a:cxn ang="0">
                  <a:pos x="67" y="60"/>
                </a:cxn>
                <a:cxn ang="0">
                  <a:pos x="69" y="170"/>
                </a:cxn>
                <a:cxn ang="0">
                  <a:pos x="73" y="155"/>
                </a:cxn>
                <a:cxn ang="0">
                  <a:pos x="86" y="136"/>
                </a:cxn>
                <a:cxn ang="0">
                  <a:pos x="113" y="128"/>
                </a:cxn>
                <a:cxn ang="0">
                  <a:pos x="112" y="136"/>
                </a:cxn>
                <a:cxn ang="0">
                  <a:pos x="105" y="153"/>
                </a:cxn>
                <a:cxn ang="0">
                  <a:pos x="92" y="172"/>
                </a:cxn>
                <a:cxn ang="0">
                  <a:pos x="67" y="180"/>
                </a:cxn>
                <a:cxn ang="0">
                  <a:pos x="61" y="292"/>
                </a:cxn>
              </a:cxnLst>
              <a:rect l="0" t="0" r="r" b="b"/>
              <a:pathLst>
                <a:path w="128" h="292">
                  <a:moveTo>
                    <a:pt x="61" y="292"/>
                  </a:moveTo>
                  <a:lnTo>
                    <a:pt x="61" y="225"/>
                  </a:lnTo>
                  <a:lnTo>
                    <a:pt x="58" y="225"/>
                  </a:lnTo>
                  <a:lnTo>
                    <a:pt x="54" y="225"/>
                  </a:lnTo>
                  <a:lnTo>
                    <a:pt x="46" y="222"/>
                  </a:lnTo>
                  <a:lnTo>
                    <a:pt x="38" y="219"/>
                  </a:lnTo>
                  <a:lnTo>
                    <a:pt x="29" y="214"/>
                  </a:lnTo>
                  <a:lnTo>
                    <a:pt x="23" y="206"/>
                  </a:lnTo>
                  <a:lnTo>
                    <a:pt x="17" y="195"/>
                  </a:lnTo>
                  <a:lnTo>
                    <a:pt x="15" y="180"/>
                  </a:lnTo>
                  <a:lnTo>
                    <a:pt x="17" y="180"/>
                  </a:lnTo>
                  <a:lnTo>
                    <a:pt x="23" y="180"/>
                  </a:lnTo>
                  <a:lnTo>
                    <a:pt x="29" y="182"/>
                  </a:lnTo>
                  <a:lnTo>
                    <a:pt x="38" y="186"/>
                  </a:lnTo>
                  <a:lnTo>
                    <a:pt x="47" y="194"/>
                  </a:lnTo>
                  <a:lnTo>
                    <a:pt x="54" y="205"/>
                  </a:lnTo>
                  <a:lnTo>
                    <a:pt x="61" y="221"/>
                  </a:lnTo>
                  <a:lnTo>
                    <a:pt x="61" y="151"/>
                  </a:lnTo>
                  <a:lnTo>
                    <a:pt x="58" y="149"/>
                  </a:lnTo>
                  <a:lnTo>
                    <a:pt x="52" y="149"/>
                  </a:lnTo>
                  <a:lnTo>
                    <a:pt x="44" y="147"/>
                  </a:lnTo>
                  <a:lnTo>
                    <a:pt x="34" y="144"/>
                  </a:lnTo>
                  <a:lnTo>
                    <a:pt x="24" y="137"/>
                  </a:lnTo>
                  <a:lnTo>
                    <a:pt x="16" y="128"/>
                  </a:lnTo>
                  <a:lnTo>
                    <a:pt x="11" y="114"/>
                  </a:lnTo>
                  <a:lnTo>
                    <a:pt x="8" y="98"/>
                  </a:lnTo>
                  <a:lnTo>
                    <a:pt x="9" y="97"/>
                  </a:lnTo>
                  <a:lnTo>
                    <a:pt x="15" y="97"/>
                  </a:lnTo>
                  <a:lnTo>
                    <a:pt x="21" y="98"/>
                  </a:lnTo>
                  <a:lnTo>
                    <a:pt x="29" y="101"/>
                  </a:lnTo>
                  <a:lnTo>
                    <a:pt x="39" y="106"/>
                  </a:lnTo>
                  <a:lnTo>
                    <a:pt x="47" y="116"/>
                  </a:lnTo>
                  <a:lnTo>
                    <a:pt x="55" y="128"/>
                  </a:lnTo>
                  <a:lnTo>
                    <a:pt x="61" y="147"/>
                  </a:lnTo>
                  <a:lnTo>
                    <a:pt x="61" y="60"/>
                  </a:lnTo>
                  <a:lnTo>
                    <a:pt x="58" y="60"/>
                  </a:lnTo>
                  <a:lnTo>
                    <a:pt x="52" y="59"/>
                  </a:lnTo>
                  <a:lnTo>
                    <a:pt x="44" y="58"/>
                  </a:lnTo>
                  <a:lnTo>
                    <a:pt x="35" y="55"/>
                  </a:lnTo>
                  <a:lnTo>
                    <a:pt x="25" y="50"/>
                  </a:lnTo>
                  <a:lnTo>
                    <a:pt x="16" y="43"/>
                  </a:lnTo>
                  <a:lnTo>
                    <a:pt x="8" y="32"/>
                  </a:lnTo>
                  <a:lnTo>
                    <a:pt x="3" y="19"/>
                  </a:lnTo>
                  <a:lnTo>
                    <a:pt x="0" y="0"/>
                  </a:lnTo>
                  <a:lnTo>
                    <a:pt x="3" y="0"/>
                  </a:lnTo>
                  <a:lnTo>
                    <a:pt x="8" y="0"/>
                  </a:lnTo>
                  <a:lnTo>
                    <a:pt x="16" y="1"/>
                  </a:lnTo>
                  <a:lnTo>
                    <a:pt x="27" y="5"/>
                  </a:lnTo>
                  <a:lnTo>
                    <a:pt x="38" y="10"/>
                  </a:lnTo>
                  <a:lnTo>
                    <a:pt x="48" y="21"/>
                  </a:lnTo>
                  <a:lnTo>
                    <a:pt x="56" y="36"/>
                  </a:lnTo>
                  <a:lnTo>
                    <a:pt x="65" y="56"/>
                  </a:lnTo>
                  <a:lnTo>
                    <a:pt x="65" y="54"/>
                  </a:lnTo>
                  <a:lnTo>
                    <a:pt x="66" y="48"/>
                  </a:lnTo>
                  <a:lnTo>
                    <a:pt x="70" y="39"/>
                  </a:lnTo>
                  <a:lnTo>
                    <a:pt x="77" y="28"/>
                  </a:lnTo>
                  <a:lnTo>
                    <a:pt x="85" y="19"/>
                  </a:lnTo>
                  <a:lnTo>
                    <a:pt x="96" y="9"/>
                  </a:lnTo>
                  <a:lnTo>
                    <a:pt x="110" y="2"/>
                  </a:lnTo>
                  <a:lnTo>
                    <a:pt x="128" y="0"/>
                  </a:lnTo>
                  <a:lnTo>
                    <a:pt x="128" y="2"/>
                  </a:lnTo>
                  <a:lnTo>
                    <a:pt x="127" y="9"/>
                  </a:lnTo>
                  <a:lnTo>
                    <a:pt x="124" y="19"/>
                  </a:lnTo>
                  <a:lnTo>
                    <a:pt x="119" y="31"/>
                  </a:lnTo>
                  <a:lnTo>
                    <a:pt x="112" y="41"/>
                  </a:lnTo>
                  <a:lnTo>
                    <a:pt x="101" y="51"/>
                  </a:lnTo>
                  <a:lnTo>
                    <a:pt x="86" y="58"/>
                  </a:lnTo>
                  <a:lnTo>
                    <a:pt x="67" y="60"/>
                  </a:lnTo>
                  <a:lnTo>
                    <a:pt x="67" y="172"/>
                  </a:lnTo>
                  <a:lnTo>
                    <a:pt x="69" y="170"/>
                  </a:lnTo>
                  <a:lnTo>
                    <a:pt x="70" y="164"/>
                  </a:lnTo>
                  <a:lnTo>
                    <a:pt x="73" y="155"/>
                  </a:lnTo>
                  <a:lnTo>
                    <a:pt x="78" y="145"/>
                  </a:lnTo>
                  <a:lnTo>
                    <a:pt x="86" y="136"/>
                  </a:lnTo>
                  <a:lnTo>
                    <a:pt x="97" y="130"/>
                  </a:lnTo>
                  <a:lnTo>
                    <a:pt x="113" y="128"/>
                  </a:lnTo>
                  <a:lnTo>
                    <a:pt x="113" y="130"/>
                  </a:lnTo>
                  <a:lnTo>
                    <a:pt x="112" y="136"/>
                  </a:lnTo>
                  <a:lnTo>
                    <a:pt x="109" y="144"/>
                  </a:lnTo>
                  <a:lnTo>
                    <a:pt x="105" y="153"/>
                  </a:lnTo>
                  <a:lnTo>
                    <a:pt x="100" y="163"/>
                  </a:lnTo>
                  <a:lnTo>
                    <a:pt x="92" y="172"/>
                  </a:lnTo>
                  <a:lnTo>
                    <a:pt x="82" y="178"/>
                  </a:lnTo>
                  <a:lnTo>
                    <a:pt x="67" y="180"/>
                  </a:lnTo>
                  <a:lnTo>
                    <a:pt x="67" y="292"/>
                  </a:lnTo>
                  <a:lnTo>
                    <a:pt x="61" y="292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1" name="Freeform 17"/>
            <p:cNvSpPr>
              <a:spLocks/>
            </p:cNvSpPr>
            <p:nvPr/>
          </p:nvSpPr>
          <p:spPr bwMode="gray">
            <a:xfrm>
              <a:off x="2596" y="332"/>
              <a:ext cx="68" cy="257"/>
            </a:xfrm>
            <a:custGeom>
              <a:avLst/>
              <a:gdLst/>
              <a:ahLst/>
              <a:cxnLst>
                <a:cxn ang="0">
                  <a:pos x="31" y="164"/>
                </a:cxn>
                <a:cxn ang="0">
                  <a:pos x="23" y="163"/>
                </a:cxn>
                <a:cxn ang="0">
                  <a:pos x="8" y="155"/>
                </a:cxn>
                <a:cxn ang="0">
                  <a:pos x="0" y="132"/>
                </a:cxn>
                <a:cxn ang="0">
                  <a:pos x="7" y="132"/>
                </a:cxn>
                <a:cxn ang="0">
                  <a:pos x="22" y="139"/>
                </a:cxn>
                <a:cxn ang="0">
                  <a:pos x="31" y="160"/>
                </a:cxn>
                <a:cxn ang="0">
                  <a:pos x="29" y="101"/>
                </a:cxn>
                <a:cxn ang="0">
                  <a:pos x="16" y="97"/>
                </a:cxn>
                <a:cxn ang="0">
                  <a:pos x="3" y="83"/>
                </a:cxn>
                <a:cxn ang="0">
                  <a:pos x="3" y="70"/>
                </a:cxn>
                <a:cxn ang="0">
                  <a:pos x="15" y="74"/>
                </a:cxn>
                <a:cxn ang="0">
                  <a:pos x="27" y="86"/>
                </a:cxn>
                <a:cxn ang="0">
                  <a:pos x="31" y="31"/>
                </a:cxn>
                <a:cxn ang="0">
                  <a:pos x="33" y="23"/>
                </a:cxn>
                <a:cxn ang="0">
                  <a:pos x="41" y="8"/>
                </a:cxn>
                <a:cxn ang="0">
                  <a:pos x="62" y="0"/>
                </a:cxn>
                <a:cxn ang="0">
                  <a:pos x="61" y="8"/>
                </a:cxn>
                <a:cxn ang="0">
                  <a:pos x="53" y="23"/>
                </a:cxn>
                <a:cxn ang="0">
                  <a:pos x="35" y="31"/>
                </a:cxn>
                <a:cxn ang="0">
                  <a:pos x="35" y="75"/>
                </a:cxn>
                <a:cxn ang="0">
                  <a:pos x="39" y="62"/>
                </a:cxn>
                <a:cxn ang="0">
                  <a:pos x="54" y="48"/>
                </a:cxn>
                <a:cxn ang="0">
                  <a:pos x="68" y="48"/>
                </a:cxn>
                <a:cxn ang="0">
                  <a:pos x="66" y="59"/>
                </a:cxn>
                <a:cxn ang="0">
                  <a:pos x="58" y="72"/>
                </a:cxn>
                <a:cxn ang="0">
                  <a:pos x="35" y="82"/>
                </a:cxn>
                <a:cxn ang="0">
                  <a:pos x="35" y="143"/>
                </a:cxn>
                <a:cxn ang="0">
                  <a:pos x="38" y="132"/>
                </a:cxn>
                <a:cxn ang="0">
                  <a:pos x="49" y="122"/>
                </a:cxn>
                <a:cxn ang="0">
                  <a:pos x="60" y="122"/>
                </a:cxn>
                <a:cxn ang="0">
                  <a:pos x="58" y="133"/>
                </a:cxn>
                <a:cxn ang="0">
                  <a:pos x="47" y="144"/>
                </a:cxn>
                <a:cxn ang="0">
                  <a:pos x="35" y="257"/>
                </a:cxn>
              </a:cxnLst>
              <a:rect l="0" t="0" r="r" b="b"/>
              <a:pathLst>
                <a:path w="68" h="257">
                  <a:moveTo>
                    <a:pt x="31" y="257"/>
                  </a:moveTo>
                  <a:lnTo>
                    <a:pt x="31" y="164"/>
                  </a:lnTo>
                  <a:lnTo>
                    <a:pt x="29" y="163"/>
                  </a:lnTo>
                  <a:lnTo>
                    <a:pt x="23" y="163"/>
                  </a:lnTo>
                  <a:lnTo>
                    <a:pt x="16" y="160"/>
                  </a:lnTo>
                  <a:lnTo>
                    <a:pt x="8" y="155"/>
                  </a:lnTo>
                  <a:lnTo>
                    <a:pt x="3" y="145"/>
                  </a:lnTo>
                  <a:lnTo>
                    <a:pt x="0" y="132"/>
                  </a:lnTo>
                  <a:lnTo>
                    <a:pt x="3" y="132"/>
                  </a:lnTo>
                  <a:lnTo>
                    <a:pt x="7" y="132"/>
                  </a:lnTo>
                  <a:lnTo>
                    <a:pt x="15" y="135"/>
                  </a:lnTo>
                  <a:lnTo>
                    <a:pt x="22" y="139"/>
                  </a:lnTo>
                  <a:lnTo>
                    <a:pt x="27" y="147"/>
                  </a:lnTo>
                  <a:lnTo>
                    <a:pt x="31" y="160"/>
                  </a:lnTo>
                  <a:lnTo>
                    <a:pt x="31" y="101"/>
                  </a:lnTo>
                  <a:lnTo>
                    <a:pt x="29" y="101"/>
                  </a:lnTo>
                  <a:lnTo>
                    <a:pt x="23" y="99"/>
                  </a:lnTo>
                  <a:lnTo>
                    <a:pt x="16" y="97"/>
                  </a:lnTo>
                  <a:lnTo>
                    <a:pt x="8" y="91"/>
                  </a:lnTo>
                  <a:lnTo>
                    <a:pt x="3" y="83"/>
                  </a:lnTo>
                  <a:lnTo>
                    <a:pt x="0" y="70"/>
                  </a:lnTo>
                  <a:lnTo>
                    <a:pt x="3" y="70"/>
                  </a:lnTo>
                  <a:lnTo>
                    <a:pt x="7" y="71"/>
                  </a:lnTo>
                  <a:lnTo>
                    <a:pt x="15" y="74"/>
                  </a:lnTo>
                  <a:lnTo>
                    <a:pt x="22" y="78"/>
                  </a:lnTo>
                  <a:lnTo>
                    <a:pt x="27" y="86"/>
                  </a:lnTo>
                  <a:lnTo>
                    <a:pt x="31" y="97"/>
                  </a:lnTo>
                  <a:lnTo>
                    <a:pt x="31" y="31"/>
                  </a:lnTo>
                  <a:lnTo>
                    <a:pt x="31" y="28"/>
                  </a:lnTo>
                  <a:lnTo>
                    <a:pt x="33" y="23"/>
                  </a:lnTo>
                  <a:lnTo>
                    <a:pt x="35" y="15"/>
                  </a:lnTo>
                  <a:lnTo>
                    <a:pt x="41" y="8"/>
                  </a:lnTo>
                  <a:lnTo>
                    <a:pt x="50" y="2"/>
                  </a:lnTo>
                  <a:lnTo>
                    <a:pt x="62" y="0"/>
                  </a:lnTo>
                  <a:lnTo>
                    <a:pt x="62" y="2"/>
                  </a:lnTo>
                  <a:lnTo>
                    <a:pt x="61" y="8"/>
                  </a:lnTo>
                  <a:lnTo>
                    <a:pt x="58" y="15"/>
                  </a:lnTo>
                  <a:lnTo>
                    <a:pt x="53" y="23"/>
                  </a:lnTo>
                  <a:lnTo>
                    <a:pt x="46" y="28"/>
                  </a:lnTo>
                  <a:lnTo>
                    <a:pt x="35" y="31"/>
                  </a:lnTo>
                  <a:lnTo>
                    <a:pt x="35" y="78"/>
                  </a:lnTo>
                  <a:lnTo>
                    <a:pt x="35" y="75"/>
                  </a:lnTo>
                  <a:lnTo>
                    <a:pt x="37" y="70"/>
                  </a:lnTo>
                  <a:lnTo>
                    <a:pt x="39" y="62"/>
                  </a:lnTo>
                  <a:lnTo>
                    <a:pt x="45" y="55"/>
                  </a:lnTo>
                  <a:lnTo>
                    <a:pt x="54" y="48"/>
                  </a:lnTo>
                  <a:lnTo>
                    <a:pt x="66" y="47"/>
                  </a:lnTo>
                  <a:lnTo>
                    <a:pt x="68" y="48"/>
                  </a:lnTo>
                  <a:lnTo>
                    <a:pt x="68" y="52"/>
                  </a:lnTo>
                  <a:lnTo>
                    <a:pt x="66" y="59"/>
                  </a:lnTo>
                  <a:lnTo>
                    <a:pt x="64" y="66"/>
                  </a:lnTo>
                  <a:lnTo>
                    <a:pt x="58" y="72"/>
                  </a:lnTo>
                  <a:lnTo>
                    <a:pt x="50" y="78"/>
                  </a:lnTo>
                  <a:lnTo>
                    <a:pt x="35" y="82"/>
                  </a:lnTo>
                  <a:lnTo>
                    <a:pt x="35" y="144"/>
                  </a:lnTo>
                  <a:lnTo>
                    <a:pt x="35" y="143"/>
                  </a:lnTo>
                  <a:lnTo>
                    <a:pt x="37" y="139"/>
                  </a:lnTo>
                  <a:lnTo>
                    <a:pt x="38" y="132"/>
                  </a:lnTo>
                  <a:lnTo>
                    <a:pt x="42" y="126"/>
                  </a:lnTo>
                  <a:lnTo>
                    <a:pt x="49" y="122"/>
                  </a:lnTo>
                  <a:lnTo>
                    <a:pt x="58" y="121"/>
                  </a:lnTo>
                  <a:lnTo>
                    <a:pt x="60" y="122"/>
                  </a:lnTo>
                  <a:lnTo>
                    <a:pt x="60" y="126"/>
                  </a:lnTo>
                  <a:lnTo>
                    <a:pt x="58" y="133"/>
                  </a:lnTo>
                  <a:lnTo>
                    <a:pt x="56" y="139"/>
                  </a:lnTo>
                  <a:lnTo>
                    <a:pt x="47" y="144"/>
                  </a:lnTo>
                  <a:lnTo>
                    <a:pt x="35" y="148"/>
                  </a:lnTo>
                  <a:lnTo>
                    <a:pt x="35" y="257"/>
                  </a:lnTo>
                  <a:lnTo>
                    <a:pt x="31" y="257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2" name="Freeform 18"/>
            <p:cNvSpPr>
              <a:spLocks/>
            </p:cNvSpPr>
            <p:nvPr/>
          </p:nvSpPr>
          <p:spPr bwMode="gray">
            <a:xfrm>
              <a:off x="1672" y="164"/>
              <a:ext cx="111" cy="425"/>
            </a:xfrm>
            <a:custGeom>
              <a:avLst/>
              <a:gdLst/>
              <a:ahLst/>
              <a:cxnLst>
                <a:cxn ang="0">
                  <a:pos x="52" y="272"/>
                </a:cxn>
                <a:cxn ang="0">
                  <a:pos x="44" y="270"/>
                </a:cxn>
                <a:cxn ang="0">
                  <a:pos x="26" y="265"/>
                </a:cxn>
                <a:cxn ang="0">
                  <a:pos x="8" y="249"/>
                </a:cxn>
                <a:cxn ang="0">
                  <a:pos x="0" y="219"/>
                </a:cxn>
                <a:cxn ang="0">
                  <a:pos x="8" y="219"/>
                </a:cxn>
                <a:cxn ang="0">
                  <a:pos x="25" y="223"/>
                </a:cxn>
                <a:cxn ang="0">
                  <a:pos x="41" y="235"/>
                </a:cxn>
                <a:cxn ang="0">
                  <a:pos x="52" y="265"/>
                </a:cxn>
                <a:cxn ang="0">
                  <a:pos x="50" y="168"/>
                </a:cxn>
                <a:cxn ang="0">
                  <a:pos x="35" y="165"/>
                </a:cxn>
                <a:cxn ang="0">
                  <a:pos x="17" y="156"/>
                </a:cxn>
                <a:cxn ang="0">
                  <a:pos x="3" y="134"/>
                </a:cxn>
                <a:cxn ang="0">
                  <a:pos x="3" y="116"/>
                </a:cxn>
                <a:cxn ang="0">
                  <a:pos x="19" y="120"/>
                </a:cxn>
                <a:cxn ang="0">
                  <a:pos x="39" y="133"/>
                </a:cxn>
                <a:cxn ang="0">
                  <a:pos x="52" y="161"/>
                </a:cxn>
                <a:cxn ang="0">
                  <a:pos x="53" y="50"/>
                </a:cxn>
                <a:cxn ang="0">
                  <a:pos x="54" y="36"/>
                </a:cxn>
                <a:cxn ang="0">
                  <a:pos x="65" y="17"/>
                </a:cxn>
                <a:cxn ang="0">
                  <a:pos x="87" y="3"/>
                </a:cxn>
                <a:cxn ang="0">
                  <a:pos x="103" y="3"/>
                </a:cxn>
                <a:cxn ang="0">
                  <a:pos x="99" y="21"/>
                </a:cxn>
                <a:cxn ang="0">
                  <a:pos x="84" y="42"/>
                </a:cxn>
                <a:cxn ang="0">
                  <a:pos x="58" y="52"/>
                </a:cxn>
                <a:cxn ang="0">
                  <a:pos x="58" y="127"/>
                </a:cxn>
                <a:cxn ang="0">
                  <a:pos x="61" y="112"/>
                </a:cxn>
                <a:cxn ang="0">
                  <a:pos x="72" y="94"/>
                </a:cxn>
                <a:cxn ang="0">
                  <a:pos x="93" y="80"/>
                </a:cxn>
                <a:cxn ang="0">
                  <a:pos x="111" y="80"/>
                </a:cxn>
                <a:cxn ang="0">
                  <a:pos x="111" y="91"/>
                </a:cxn>
                <a:cxn ang="0">
                  <a:pos x="107" y="108"/>
                </a:cxn>
                <a:cxn ang="0">
                  <a:pos x="91" y="126"/>
                </a:cxn>
                <a:cxn ang="0">
                  <a:pos x="58" y="135"/>
                </a:cxn>
                <a:cxn ang="0">
                  <a:pos x="58" y="236"/>
                </a:cxn>
                <a:cxn ang="0">
                  <a:pos x="61" y="223"/>
                </a:cxn>
                <a:cxn ang="0">
                  <a:pos x="73" y="208"/>
                </a:cxn>
                <a:cxn ang="0">
                  <a:pos x="97" y="200"/>
                </a:cxn>
                <a:cxn ang="0">
                  <a:pos x="99" y="207"/>
                </a:cxn>
                <a:cxn ang="0">
                  <a:pos x="97" y="220"/>
                </a:cxn>
                <a:cxn ang="0">
                  <a:pos x="87" y="235"/>
                </a:cxn>
                <a:cxn ang="0">
                  <a:pos x="58" y="245"/>
                </a:cxn>
                <a:cxn ang="0">
                  <a:pos x="52" y="425"/>
                </a:cxn>
              </a:cxnLst>
              <a:rect l="0" t="0" r="r" b="b"/>
              <a:pathLst>
                <a:path w="111" h="425">
                  <a:moveTo>
                    <a:pt x="52" y="425"/>
                  </a:moveTo>
                  <a:lnTo>
                    <a:pt x="52" y="272"/>
                  </a:lnTo>
                  <a:lnTo>
                    <a:pt x="50" y="270"/>
                  </a:lnTo>
                  <a:lnTo>
                    <a:pt x="44" y="270"/>
                  </a:lnTo>
                  <a:lnTo>
                    <a:pt x="35" y="269"/>
                  </a:lnTo>
                  <a:lnTo>
                    <a:pt x="26" y="265"/>
                  </a:lnTo>
                  <a:lnTo>
                    <a:pt x="17" y="258"/>
                  </a:lnTo>
                  <a:lnTo>
                    <a:pt x="8" y="249"/>
                  </a:lnTo>
                  <a:lnTo>
                    <a:pt x="3" y="236"/>
                  </a:lnTo>
                  <a:lnTo>
                    <a:pt x="0" y="219"/>
                  </a:lnTo>
                  <a:lnTo>
                    <a:pt x="3" y="219"/>
                  </a:lnTo>
                  <a:lnTo>
                    <a:pt x="8" y="219"/>
                  </a:lnTo>
                  <a:lnTo>
                    <a:pt x="15" y="220"/>
                  </a:lnTo>
                  <a:lnTo>
                    <a:pt x="25" y="223"/>
                  </a:lnTo>
                  <a:lnTo>
                    <a:pt x="33" y="227"/>
                  </a:lnTo>
                  <a:lnTo>
                    <a:pt x="41" y="235"/>
                  </a:lnTo>
                  <a:lnTo>
                    <a:pt x="48" y="247"/>
                  </a:lnTo>
                  <a:lnTo>
                    <a:pt x="52" y="265"/>
                  </a:lnTo>
                  <a:lnTo>
                    <a:pt x="52" y="168"/>
                  </a:lnTo>
                  <a:lnTo>
                    <a:pt x="50" y="168"/>
                  </a:lnTo>
                  <a:lnTo>
                    <a:pt x="44" y="168"/>
                  </a:lnTo>
                  <a:lnTo>
                    <a:pt x="35" y="165"/>
                  </a:lnTo>
                  <a:lnTo>
                    <a:pt x="26" y="161"/>
                  </a:lnTo>
                  <a:lnTo>
                    <a:pt x="17" y="156"/>
                  </a:lnTo>
                  <a:lnTo>
                    <a:pt x="8" y="146"/>
                  </a:lnTo>
                  <a:lnTo>
                    <a:pt x="3" y="134"/>
                  </a:lnTo>
                  <a:lnTo>
                    <a:pt x="0" y="116"/>
                  </a:lnTo>
                  <a:lnTo>
                    <a:pt x="3" y="116"/>
                  </a:lnTo>
                  <a:lnTo>
                    <a:pt x="10" y="118"/>
                  </a:lnTo>
                  <a:lnTo>
                    <a:pt x="19" y="120"/>
                  </a:lnTo>
                  <a:lnTo>
                    <a:pt x="29" y="125"/>
                  </a:lnTo>
                  <a:lnTo>
                    <a:pt x="39" y="133"/>
                  </a:lnTo>
                  <a:lnTo>
                    <a:pt x="48" y="145"/>
                  </a:lnTo>
                  <a:lnTo>
                    <a:pt x="52" y="161"/>
                  </a:lnTo>
                  <a:lnTo>
                    <a:pt x="52" y="52"/>
                  </a:lnTo>
                  <a:lnTo>
                    <a:pt x="53" y="50"/>
                  </a:lnTo>
                  <a:lnTo>
                    <a:pt x="53" y="44"/>
                  </a:lnTo>
                  <a:lnTo>
                    <a:pt x="54" y="36"/>
                  </a:lnTo>
                  <a:lnTo>
                    <a:pt x="58" y="26"/>
                  </a:lnTo>
                  <a:lnTo>
                    <a:pt x="65" y="17"/>
                  </a:lnTo>
                  <a:lnTo>
                    <a:pt x="75" y="9"/>
                  </a:lnTo>
                  <a:lnTo>
                    <a:pt x="87" y="3"/>
                  </a:lnTo>
                  <a:lnTo>
                    <a:pt x="104" y="0"/>
                  </a:lnTo>
                  <a:lnTo>
                    <a:pt x="103" y="3"/>
                  </a:lnTo>
                  <a:lnTo>
                    <a:pt x="102" y="11"/>
                  </a:lnTo>
                  <a:lnTo>
                    <a:pt x="99" y="21"/>
                  </a:lnTo>
                  <a:lnTo>
                    <a:pt x="92" y="32"/>
                  </a:lnTo>
                  <a:lnTo>
                    <a:pt x="84" y="42"/>
                  </a:lnTo>
                  <a:lnTo>
                    <a:pt x="73" y="49"/>
                  </a:lnTo>
                  <a:lnTo>
                    <a:pt x="58" y="52"/>
                  </a:lnTo>
                  <a:lnTo>
                    <a:pt x="58" y="130"/>
                  </a:lnTo>
                  <a:lnTo>
                    <a:pt x="58" y="127"/>
                  </a:lnTo>
                  <a:lnTo>
                    <a:pt x="60" y="122"/>
                  </a:lnTo>
                  <a:lnTo>
                    <a:pt x="61" y="112"/>
                  </a:lnTo>
                  <a:lnTo>
                    <a:pt x="65" y="103"/>
                  </a:lnTo>
                  <a:lnTo>
                    <a:pt x="72" y="94"/>
                  </a:lnTo>
                  <a:lnTo>
                    <a:pt x="80" y="85"/>
                  </a:lnTo>
                  <a:lnTo>
                    <a:pt x="93" y="80"/>
                  </a:lnTo>
                  <a:lnTo>
                    <a:pt x="110" y="77"/>
                  </a:lnTo>
                  <a:lnTo>
                    <a:pt x="111" y="80"/>
                  </a:lnTo>
                  <a:lnTo>
                    <a:pt x="111" y="84"/>
                  </a:lnTo>
                  <a:lnTo>
                    <a:pt x="111" y="91"/>
                  </a:lnTo>
                  <a:lnTo>
                    <a:pt x="110" y="100"/>
                  </a:lnTo>
                  <a:lnTo>
                    <a:pt x="107" y="108"/>
                  </a:lnTo>
                  <a:lnTo>
                    <a:pt x="100" y="118"/>
                  </a:lnTo>
                  <a:lnTo>
                    <a:pt x="91" y="126"/>
                  </a:lnTo>
                  <a:lnTo>
                    <a:pt x="77" y="133"/>
                  </a:lnTo>
                  <a:lnTo>
                    <a:pt x="58" y="135"/>
                  </a:lnTo>
                  <a:lnTo>
                    <a:pt x="58" y="239"/>
                  </a:lnTo>
                  <a:lnTo>
                    <a:pt x="58" y="236"/>
                  </a:lnTo>
                  <a:lnTo>
                    <a:pt x="60" y="231"/>
                  </a:lnTo>
                  <a:lnTo>
                    <a:pt x="61" y="223"/>
                  </a:lnTo>
                  <a:lnTo>
                    <a:pt x="66" y="215"/>
                  </a:lnTo>
                  <a:lnTo>
                    <a:pt x="73" y="208"/>
                  </a:lnTo>
                  <a:lnTo>
                    <a:pt x="83" y="203"/>
                  </a:lnTo>
                  <a:lnTo>
                    <a:pt x="97" y="200"/>
                  </a:lnTo>
                  <a:lnTo>
                    <a:pt x="97" y="201"/>
                  </a:lnTo>
                  <a:lnTo>
                    <a:pt x="99" y="207"/>
                  </a:lnTo>
                  <a:lnTo>
                    <a:pt x="99" y="212"/>
                  </a:lnTo>
                  <a:lnTo>
                    <a:pt x="97" y="220"/>
                  </a:lnTo>
                  <a:lnTo>
                    <a:pt x="93" y="228"/>
                  </a:lnTo>
                  <a:lnTo>
                    <a:pt x="87" y="235"/>
                  </a:lnTo>
                  <a:lnTo>
                    <a:pt x="75" y="242"/>
                  </a:lnTo>
                  <a:lnTo>
                    <a:pt x="58" y="245"/>
                  </a:lnTo>
                  <a:lnTo>
                    <a:pt x="58" y="425"/>
                  </a:lnTo>
                  <a:lnTo>
                    <a:pt x="52" y="425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3" name="Freeform 19"/>
            <p:cNvSpPr>
              <a:spLocks/>
            </p:cNvSpPr>
            <p:nvPr/>
          </p:nvSpPr>
          <p:spPr bwMode="gray">
            <a:xfrm>
              <a:off x="2065" y="361"/>
              <a:ext cx="100" cy="228"/>
            </a:xfrm>
            <a:custGeom>
              <a:avLst/>
              <a:gdLst/>
              <a:ahLst/>
              <a:cxnLst>
                <a:cxn ang="0">
                  <a:pos x="52" y="176"/>
                </a:cxn>
                <a:cxn ang="0">
                  <a:pos x="59" y="176"/>
                </a:cxn>
                <a:cxn ang="0">
                  <a:pos x="74" y="169"/>
                </a:cxn>
                <a:cxn ang="0">
                  <a:pos x="86" y="154"/>
                </a:cxn>
                <a:cxn ang="0">
                  <a:pos x="86" y="141"/>
                </a:cxn>
                <a:cxn ang="0">
                  <a:pos x="74" y="143"/>
                </a:cxn>
                <a:cxn ang="0">
                  <a:pos x="58" y="158"/>
                </a:cxn>
                <a:cxn ang="0">
                  <a:pos x="52" y="118"/>
                </a:cxn>
                <a:cxn ang="0">
                  <a:pos x="61" y="116"/>
                </a:cxn>
                <a:cxn ang="0">
                  <a:pos x="78" y="110"/>
                </a:cxn>
                <a:cxn ang="0">
                  <a:pos x="92" y="92"/>
                </a:cxn>
                <a:cxn ang="0">
                  <a:pos x="92" y="77"/>
                </a:cxn>
                <a:cxn ang="0">
                  <a:pos x="81" y="79"/>
                </a:cxn>
                <a:cxn ang="0">
                  <a:pos x="65" y="88"/>
                </a:cxn>
                <a:cxn ang="0">
                  <a:pos x="52" y="115"/>
                </a:cxn>
                <a:cxn ang="0">
                  <a:pos x="55" y="48"/>
                </a:cxn>
                <a:cxn ang="0">
                  <a:pos x="67" y="45"/>
                </a:cxn>
                <a:cxn ang="0">
                  <a:pos x="85" y="37"/>
                </a:cxn>
                <a:cxn ang="0">
                  <a:pos x="97" y="17"/>
                </a:cxn>
                <a:cxn ang="0">
                  <a:pos x="97" y="0"/>
                </a:cxn>
                <a:cxn ang="0">
                  <a:pos x="83" y="3"/>
                </a:cxn>
                <a:cxn ang="0">
                  <a:pos x="65" y="14"/>
                </a:cxn>
                <a:cxn ang="0">
                  <a:pos x="50" y="45"/>
                </a:cxn>
                <a:cxn ang="0">
                  <a:pos x="47" y="35"/>
                </a:cxn>
                <a:cxn ang="0">
                  <a:pos x="38" y="18"/>
                </a:cxn>
                <a:cxn ang="0">
                  <a:pos x="16" y="3"/>
                </a:cxn>
                <a:cxn ang="0">
                  <a:pos x="1" y="3"/>
                </a:cxn>
                <a:cxn ang="0">
                  <a:pos x="5" y="19"/>
                </a:cxn>
                <a:cxn ang="0">
                  <a:pos x="19" y="38"/>
                </a:cxn>
                <a:cxn ang="0">
                  <a:pos x="47" y="48"/>
                </a:cxn>
                <a:cxn ang="0">
                  <a:pos x="47" y="132"/>
                </a:cxn>
                <a:cxn ang="0">
                  <a:pos x="42" y="118"/>
                </a:cxn>
                <a:cxn ang="0">
                  <a:pos x="25" y="103"/>
                </a:cxn>
                <a:cxn ang="0">
                  <a:pos x="12" y="103"/>
                </a:cxn>
                <a:cxn ang="0">
                  <a:pos x="16" y="116"/>
                </a:cxn>
                <a:cxn ang="0">
                  <a:pos x="25" y="132"/>
                </a:cxn>
                <a:cxn ang="0">
                  <a:pos x="47" y="141"/>
                </a:cxn>
                <a:cxn ang="0">
                  <a:pos x="52" y="228"/>
                </a:cxn>
              </a:cxnLst>
              <a:rect l="0" t="0" r="r" b="b"/>
              <a:pathLst>
                <a:path w="100" h="228">
                  <a:moveTo>
                    <a:pt x="52" y="228"/>
                  </a:moveTo>
                  <a:lnTo>
                    <a:pt x="52" y="176"/>
                  </a:lnTo>
                  <a:lnTo>
                    <a:pt x="55" y="176"/>
                  </a:lnTo>
                  <a:lnTo>
                    <a:pt x="59" y="176"/>
                  </a:lnTo>
                  <a:lnTo>
                    <a:pt x="67" y="173"/>
                  </a:lnTo>
                  <a:lnTo>
                    <a:pt x="74" y="169"/>
                  </a:lnTo>
                  <a:lnTo>
                    <a:pt x="81" y="163"/>
                  </a:lnTo>
                  <a:lnTo>
                    <a:pt x="86" y="154"/>
                  </a:lnTo>
                  <a:lnTo>
                    <a:pt x="88" y="141"/>
                  </a:lnTo>
                  <a:lnTo>
                    <a:pt x="86" y="141"/>
                  </a:lnTo>
                  <a:lnTo>
                    <a:pt x="81" y="142"/>
                  </a:lnTo>
                  <a:lnTo>
                    <a:pt x="74" y="143"/>
                  </a:lnTo>
                  <a:lnTo>
                    <a:pt x="66" y="149"/>
                  </a:lnTo>
                  <a:lnTo>
                    <a:pt x="58" y="158"/>
                  </a:lnTo>
                  <a:lnTo>
                    <a:pt x="52" y="173"/>
                  </a:lnTo>
                  <a:lnTo>
                    <a:pt x="52" y="118"/>
                  </a:lnTo>
                  <a:lnTo>
                    <a:pt x="55" y="118"/>
                  </a:lnTo>
                  <a:lnTo>
                    <a:pt x="61" y="116"/>
                  </a:lnTo>
                  <a:lnTo>
                    <a:pt x="69" y="115"/>
                  </a:lnTo>
                  <a:lnTo>
                    <a:pt x="78" y="110"/>
                  </a:lnTo>
                  <a:lnTo>
                    <a:pt x="86" y="103"/>
                  </a:lnTo>
                  <a:lnTo>
                    <a:pt x="92" y="92"/>
                  </a:lnTo>
                  <a:lnTo>
                    <a:pt x="94" y="77"/>
                  </a:lnTo>
                  <a:lnTo>
                    <a:pt x="92" y="77"/>
                  </a:lnTo>
                  <a:lnTo>
                    <a:pt x="88" y="77"/>
                  </a:lnTo>
                  <a:lnTo>
                    <a:pt x="81" y="79"/>
                  </a:lnTo>
                  <a:lnTo>
                    <a:pt x="73" y="81"/>
                  </a:lnTo>
                  <a:lnTo>
                    <a:pt x="65" y="88"/>
                  </a:lnTo>
                  <a:lnTo>
                    <a:pt x="58" y="99"/>
                  </a:lnTo>
                  <a:lnTo>
                    <a:pt x="52" y="115"/>
                  </a:lnTo>
                  <a:lnTo>
                    <a:pt x="52" y="48"/>
                  </a:lnTo>
                  <a:lnTo>
                    <a:pt x="55" y="48"/>
                  </a:lnTo>
                  <a:lnTo>
                    <a:pt x="61" y="48"/>
                  </a:lnTo>
                  <a:lnTo>
                    <a:pt x="67" y="45"/>
                  </a:lnTo>
                  <a:lnTo>
                    <a:pt x="77" y="42"/>
                  </a:lnTo>
                  <a:lnTo>
                    <a:pt x="85" y="37"/>
                  </a:lnTo>
                  <a:lnTo>
                    <a:pt x="92" y="27"/>
                  </a:lnTo>
                  <a:lnTo>
                    <a:pt x="97" y="17"/>
                  </a:lnTo>
                  <a:lnTo>
                    <a:pt x="100" y="0"/>
                  </a:lnTo>
                  <a:lnTo>
                    <a:pt x="97" y="0"/>
                  </a:lnTo>
                  <a:lnTo>
                    <a:pt x="92" y="0"/>
                  </a:lnTo>
                  <a:lnTo>
                    <a:pt x="83" y="3"/>
                  </a:lnTo>
                  <a:lnTo>
                    <a:pt x="74" y="7"/>
                  </a:lnTo>
                  <a:lnTo>
                    <a:pt x="65" y="14"/>
                  </a:lnTo>
                  <a:lnTo>
                    <a:pt x="56" y="27"/>
                  </a:lnTo>
                  <a:lnTo>
                    <a:pt x="50" y="45"/>
                  </a:lnTo>
                  <a:lnTo>
                    <a:pt x="50" y="42"/>
                  </a:lnTo>
                  <a:lnTo>
                    <a:pt x="47" y="35"/>
                  </a:lnTo>
                  <a:lnTo>
                    <a:pt x="43" y="27"/>
                  </a:lnTo>
                  <a:lnTo>
                    <a:pt x="38" y="18"/>
                  </a:lnTo>
                  <a:lnTo>
                    <a:pt x="28" y="10"/>
                  </a:lnTo>
                  <a:lnTo>
                    <a:pt x="16" y="3"/>
                  </a:lnTo>
                  <a:lnTo>
                    <a:pt x="0" y="0"/>
                  </a:lnTo>
                  <a:lnTo>
                    <a:pt x="1" y="3"/>
                  </a:lnTo>
                  <a:lnTo>
                    <a:pt x="3" y="10"/>
                  </a:lnTo>
                  <a:lnTo>
                    <a:pt x="5" y="19"/>
                  </a:lnTo>
                  <a:lnTo>
                    <a:pt x="11" y="29"/>
                  </a:lnTo>
                  <a:lnTo>
                    <a:pt x="19" y="38"/>
                  </a:lnTo>
                  <a:lnTo>
                    <a:pt x="31" y="45"/>
                  </a:lnTo>
                  <a:lnTo>
                    <a:pt x="47" y="48"/>
                  </a:lnTo>
                  <a:lnTo>
                    <a:pt x="47" y="135"/>
                  </a:lnTo>
                  <a:lnTo>
                    <a:pt x="47" y="132"/>
                  </a:lnTo>
                  <a:lnTo>
                    <a:pt x="46" y="126"/>
                  </a:lnTo>
                  <a:lnTo>
                    <a:pt x="42" y="118"/>
                  </a:lnTo>
                  <a:lnTo>
                    <a:pt x="35" y="110"/>
                  </a:lnTo>
                  <a:lnTo>
                    <a:pt x="25" y="103"/>
                  </a:lnTo>
                  <a:lnTo>
                    <a:pt x="12" y="100"/>
                  </a:lnTo>
                  <a:lnTo>
                    <a:pt x="12" y="103"/>
                  </a:lnTo>
                  <a:lnTo>
                    <a:pt x="13" y="108"/>
                  </a:lnTo>
                  <a:lnTo>
                    <a:pt x="16" y="116"/>
                  </a:lnTo>
                  <a:lnTo>
                    <a:pt x="20" y="124"/>
                  </a:lnTo>
                  <a:lnTo>
                    <a:pt x="25" y="132"/>
                  </a:lnTo>
                  <a:lnTo>
                    <a:pt x="35" y="139"/>
                  </a:lnTo>
                  <a:lnTo>
                    <a:pt x="47" y="141"/>
                  </a:lnTo>
                  <a:lnTo>
                    <a:pt x="47" y="228"/>
                  </a:lnTo>
                  <a:lnTo>
                    <a:pt x="52" y="228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4" name="Freeform 20"/>
            <p:cNvSpPr>
              <a:spLocks/>
            </p:cNvSpPr>
            <p:nvPr/>
          </p:nvSpPr>
          <p:spPr bwMode="gray">
            <a:xfrm>
              <a:off x="2921" y="361"/>
              <a:ext cx="100" cy="228"/>
            </a:xfrm>
            <a:custGeom>
              <a:avLst/>
              <a:gdLst/>
              <a:ahLst/>
              <a:cxnLst>
                <a:cxn ang="0">
                  <a:pos x="53" y="176"/>
                </a:cxn>
                <a:cxn ang="0">
                  <a:pos x="60" y="176"/>
                </a:cxn>
                <a:cxn ang="0">
                  <a:pos x="74" y="169"/>
                </a:cxn>
                <a:cxn ang="0">
                  <a:pos x="87" y="154"/>
                </a:cxn>
                <a:cxn ang="0">
                  <a:pos x="87" y="141"/>
                </a:cxn>
                <a:cxn ang="0">
                  <a:pos x="74" y="143"/>
                </a:cxn>
                <a:cxn ang="0">
                  <a:pos x="60" y="158"/>
                </a:cxn>
                <a:cxn ang="0">
                  <a:pos x="53" y="118"/>
                </a:cxn>
                <a:cxn ang="0">
                  <a:pos x="61" y="116"/>
                </a:cxn>
                <a:cxn ang="0">
                  <a:pos x="78" y="110"/>
                </a:cxn>
                <a:cxn ang="0">
                  <a:pos x="92" y="92"/>
                </a:cxn>
                <a:cxn ang="0">
                  <a:pos x="92" y="77"/>
                </a:cxn>
                <a:cxn ang="0">
                  <a:pos x="81" y="79"/>
                </a:cxn>
                <a:cxn ang="0">
                  <a:pos x="65" y="88"/>
                </a:cxn>
                <a:cxn ang="0">
                  <a:pos x="53" y="115"/>
                </a:cxn>
                <a:cxn ang="0">
                  <a:pos x="56" y="48"/>
                </a:cxn>
                <a:cxn ang="0">
                  <a:pos x="68" y="45"/>
                </a:cxn>
                <a:cxn ang="0">
                  <a:pos x="85" y="37"/>
                </a:cxn>
                <a:cxn ang="0">
                  <a:pos x="97" y="17"/>
                </a:cxn>
                <a:cxn ang="0">
                  <a:pos x="97" y="0"/>
                </a:cxn>
                <a:cxn ang="0">
                  <a:pos x="84" y="3"/>
                </a:cxn>
                <a:cxn ang="0">
                  <a:pos x="65" y="14"/>
                </a:cxn>
                <a:cxn ang="0">
                  <a:pos x="50" y="45"/>
                </a:cxn>
                <a:cxn ang="0">
                  <a:pos x="47" y="35"/>
                </a:cxn>
                <a:cxn ang="0">
                  <a:pos x="38" y="18"/>
                </a:cxn>
                <a:cxn ang="0">
                  <a:pos x="16" y="3"/>
                </a:cxn>
                <a:cxn ang="0">
                  <a:pos x="2" y="3"/>
                </a:cxn>
                <a:cxn ang="0">
                  <a:pos x="6" y="19"/>
                </a:cxn>
                <a:cxn ang="0">
                  <a:pos x="19" y="38"/>
                </a:cxn>
                <a:cxn ang="0">
                  <a:pos x="47" y="48"/>
                </a:cxn>
                <a:cxn ang="0">
                  <a:pos x="47" y="132"/>
                </a:cxn>
                <a:cxn ang="0">
                  <a:pos x="42" y="118"/>
                </a:cxn>
                <a:cxn ang="0">
                  <a:pos x="26" y="103"/>
                </a:cxn>
                <a:cxn ang="0">
                  <a:pos x="12" y="103"/>
                </a:cxn>
                <a:cxn ang="0">
                  <a:pos x="16" y="116"/>
                </a:cxn>
                <a:cxn ang="0">
                  <a:pos x="26" y="132"/>
                </a:cxn>
                <a:cxn ang="0">
                  <a:pos x="47" y="141"/>
                </a:cxn>
                <a:cxn ang="0">
                  <a:pos x="53" y="228"/>
                </a:cxn>
              </a:cxnLst>
              <a:rect l="0" t="0" r="r" b="b"/>
              <a:pathLst>
                <a:path w="100" h="228">
                  <a:moveTo>
                    <a:pt x="53" y="228"/>
                  </a:moveTo>
                  <a:lnTo>
                    <a:pt x="53" y="176"/>
                  </a:lnTo>
                  <a:lnTo>
                    <a:pt x="56" y="176"/>
                  </a:lnTo>
                  <a:lnTo>
                    <a:pt x="60" y="176"/>
                  </a:lnTo>
                  <a:lnTo>
                    <a:pt x="68" y="173"/>
                  </a:lnTo>
                  <a:lnTo>
                    <a:pt x="74" y="169"/>
                  </a:lnTo>
                  <a:lnTo>
                    <a:pt x="81" y="163"/>
                  </a:lnTo>
                  <a:lnTo>
                    <a:pt x="87" y="154"/>
                  </a:lnTo>
                  <a:lnTo>
                    <a:pt x="88" y="141"/>
                  </a:lnTo>
                  <a:lnTo>
                    <a:pt x="87" y="141"/>
                  </a:lnTo>
                  <a:lnTo>
                    <a:pt x="81" y="142"/>
                  </a:lnTo>
                  <a:lnTo>
                    <a:pt x="74" y="143"/>
                  </a:lnTo>
                  <a:lnTo>
                    <a:pt x="66" y="149"/>
                  </a:lnTo>
                  <a:lnTo>
                    <a:pt x="60" y="158"/>
                  </a:lnTo>
                  <a:lnTo>
                    <a:pt x="53" y="173"/>
                  </a:lnTo>
                  <a:lnTo>
                    <a:pt x="53" y="118"/>
                  </a:lnTo>
                  <a:lnTo>
                    <a:pt x="56" y="118"/>
                  </a:lnTo>
                  <a:lnTo>
                    <a:pt x="61" y="116"/>
                  </a:lnTo>
                  <a:lnTo>
                    <a:pt x="69" y="115"/>
                  </a:lnTo>
                  <a:lnTo>
                    <a:pt x="78" y="110"/>
                  </a:lnTo>
                  <a:lnTo>
                    <a:pt x="87" y="103"/>
                  </a:lnTo>
                  <a:lnTo>
                    <a:pt x="92" y="92"/>
                  </a:lnTo>
                  <a:lnTo>
                    <a:pt x="95" y="77"/>
                  </a:lnTo>
                  <a:lnTo>
                    <a:pt x="92" y="77"/>
                  </a:lnTo>
                  <a:lnTo>
                    <a:pt x="88" y="77"/>
                  </a:lnTo>
                  <a:lnTo>
                    <a:pt x="81" y="79"/>
                  </a:lnTo>
                  <a:lnTo>
                    <a:pt x="73" y="81"/>
                  </a:lnTo>
                  <a:lnTo>
                    <a:pt x="65" y="88"/>
                  </a:lnTo>
                  <a:lnTo>
                    <a:pt x="58" y="99"/>
                  </a:lnTo>
                  <a:lnTo>
                    <a:pt x="53" y="115"/>
                  </a:lnTo>
                  <a:lnTo>
                    <a:pt x="53" y="48"/>
                  </a:lnTo>
                  <a:lnTo>
                    <a:pt x="56" y="48"/>
                  </a:lnTo>
                  <a:lnTo>
                    <a:pt x="61" y="48"/>
                  </a:lnTo>
                  <a:lnTo>
                    <a:pt x="68" y="45"/>
                  </a:lnTo>
                  <a:lnTo>
                    <a:pt x="77" y="42"/>
                  </a:lnTo>
                  <a:lnTo>
                    <a:pt x="85" y="37"/>
                  </a:lnTo>
                  <a:lnTo>
                    <a:pt x="93" y="27"/>
                  </a:lnTo>
                  <a:lnTo>
                    <a:pt x="97" y="17"/>
                  </a:lnTo>
                  <a:lnTo>
                    <a:pt x="100" y="0"/>
                  </a:lnTo>
                  <a:lnTo>
                    <a:pt x="97" y="0"/>
                  </a:lnTo>
                  <a:lnTo>
                    <a:pt x="92" y="0"/>
                  </a:lnTo>
                  <a:lnTo>
                    <a:pt x="84" y="3"/>
                  </a:lnTo>
                  <a:lnTo>
                    <a:pt x="74" y="7"/>
                  </a:lnTo>
                  <a:lnTo>
                    <a:pt x="65" y="14"/>
                  </a:lnTo>
                  <a:lnTo>
                    <a:pt x="57" y="27"/>
                  </a:lnTo>
                  <a:lnTo>
                    <a:pt x="50" y="45"/>
                  </a:lnTo>
                  <a:lnTo>
                    <a:pt x="50" y="42"/>
                  </a:lnTo>
                  <a:lnTo>
                    <a:pt x="47" y="35"/>
                  </a:lnTo>
                  <a:lnTo>
                    <a:pt x="43" y="27"/>
                  </a:lnTo>
                  <a:lnTo>
                    <a:pt x="38" y="18"/>
                  </a:lnTo>
                  <a:lnTo>
                    <a:pt x="29" y="10"/>
                  </a:lnTo>
                  <a:lnTo>
                    <a:pt x="16" y="3"/>
                  </a:lnTo>
                  <a:lnTo>
                    <a:pt x="0" y="0"/>
                  </a:lnTo>
                  <a:lnTo>
                    <a:pt x="2" y="3"/>
                  </a:lnTo>
                  <a:lnTo>
                    <a:pt x="3" y="10"/>
                  </a:lnTo>
                  <a:lnTo>
                    <a:pt x="6" y="19"/>
                  </a:lnTo>
                  <a:lnTo>
                    <a:pt x="11" y="29"/>
                  </a:lnTo>
                  <a:lnTo>
                    <a:pt x="19" y="38"/>
                  </a:lnTo>
                  <a:lnTo>
                    <a:pt x="31" y="45"/>
                  </a:lnTo>
                  <a:lnTo>
                    <a:pt x="47" y="48"/>
                  </a:lnTo>
                  <a:lnTo>
                    <a:pt x="47" y="135"/>
                  </a:lnTo>
                  <a:lnTo>
                    <a:pt x="47" y="132"/>
                  </a:lnTo>
                  <a:lnTo>
                    <a:pt x="46" y="126"/>
                  </a:lnTo>
                  <a:lnTo>
                    <a:pt x="42" y="118"/>
                  </a:lnTo>
                  <a:lnTo>
                    <a:pt x="35" y="110"/>
                  </a:lnTo>
                  <a:lnTo>
                    <a:pt x="26" y="103"/>
                  </a:lnTo>
                  <a:lnTo>
                    <a:pt x="12" y="100"/>
                  </a:lnTo>
                  <a:lnTo>
                    <a:pt x="12" y="103"/>
                  </a:lnTo>
                  <a:lnTo>
                    <a:pt x="14" y="108"/>
                  </a:lnTo>
                  <a:lnTo>
                    <a:pt x="16" y="116"/>
                  </a:lnTo>
                  <a:lnTo>
                    <a:pt x="20" y="124"/>
                  </a:lnTo>
                  <a:lnTo>
                    <a:pt x="26" y="132"/>
                  </a:lnTo>
                  <a:lnTo>
                    <a:pt x="35" y="139"/>
                  </a:lnTo>
                  <a:lnTo>
                    <a:pt x="47" y="141"/>
                  </a:lnTo>
                  <a:lnTo>
                    <a:pt x="47" y="228"/>
                  </a:lnTo>
                  <a:lnTo>
                    <a:pt x="53" y="228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5" name="Freeform 21"/>
            <p:cNvSpPr>
              <a:spLocks/>
            </p:cNvSpPr>
            <p:nvPr/>
          </p:nvSpPr>
          <p:spPr bwMode="gray">
            <a:xfrm>
              <a:off x="2273" y="187"/>
              <a:ext cx="175" cy="402"/>
            </a:xfrm>
            <a:custGeom>
              <a:avLst/>
              <a:gdLst/>
              <a:ahLst/>
              <a:cxnLst>
                <a:cxn ang="0">
                  <a:pos x="93" y="309"/>
                </a:cxn>
                <a:cxn ang="0">
                  <a:pos x="101" y="309"/>
                </a:cxn>
                <a:cxn ang="0">
                  <a:pos x="118" y="304"/>
                </a:cxn>
                <a:cxn ang="0">
                  <a:pos x="138" y="292"/>
                </a:cxn>
                <a:cxn ang="0">
                  <a:pos x="152" y="266"/>
                </a:cxn>
                <a:cxn ang="0">
                  <a:pos x="152" y="247"/>
                </a:cxn>
                <a:cxn ang="0">
                  <a:pos x="138" y="250"/>
                </a:cxn>
                <a:cxn ang="0">
                  <a:pos x="120" y="259"/>
                </a:cxn>
                <a:cxn ang="0">
                  <a:pos x="99" y="285"/>
                </a:cxn>
                <a:cxn ang="0">
                  <a:pos x="93" y="207"/>
                </a:cxn>
                <a:cxn ang="0">
                  <a:pos x="102" y="205"/>
                </a:cxn>
                <a:cxn ang="0">
                  <a:pos x="122" y="200"/>
                </a:cxn>
                <a:cxn ang="0">
                  <a:pos x="147" y="185"/>
                </a:cxn>
                <a:cxn ang="0">
                  <a:pos x="163" y="155"/>
                </a:cxn>
                <a:cxn ang="0">
                  <a:pos x="163" y="134"/>
                </a:cxn>
                <a:cxn ang="0">
                  <a:pos x="149" y="135"/>
                </a:cxn>
                <a:cxn ang="0">
                  <a:pos x="129" y="142"/>
                </a:cxn>
                <a:cxn ang="0">
                  <a:pos x="107" y="162"/>
                </a:cxn>
                <a:cxn ang="0">
                  <a:pos x="93" y="201"/>
                </a:cxn>
                <a:cxn ang="0">
                  <a:pos x="95" y="83"/>
                </a:cxn>
                <a:cxn ang="0">
                  <a:pos x="110" y="81"/>
                </a:cxn>
                <a:cxn ang="0">
                  <a:pos x="134" y="73"/>
                </a:cxn>
                <a:cxn ang="0">
                  <a:pos x="157" y="54"/>
                </a:cxn>
                <a:cxn ang="0">
                  <a:pos x="174" y="23"/>
                </a:cxn>
                <a:cxn ang="0">
                  <a:pos x="174" y="0"/>
                </a:cxn>
                <a:cxn ang="0">
                  <a:pos x="157" y="2"/>
                </a:cxn>
                <a:cxn ang="0">
                  <a:pos x="133" y="10"/>
                </a:cxn>
                <a:cxn ang="0">
                  <a:pos x="107" y="33"/>
                </a:cxn>
                <a:cxn ang="0">
                  <a:pos x="87" y="77"/>
                </a:cxn>
                <a:cxn ang="0">
                  <a:pos x="85" y="68"/>
                </a:cxn>
                <a:cxn ang="0">
                  <a:pos x="75" y="46"/>
                </a:cxn>
                <a:cxn ang="0">
                  <a:pos x="55" y="21"/>
                </a:cxn>
                <a:cxn ang="0">
                  <a:pos x="22" y="3"/>
                </a:cxn>
                <a:cxn ang="0">
                  <a:pos x="1" y="3"/>
                </a:cxn>
                <a:cxn ang="0">
                  <a:pos x="4" y="18"/>
                </a:cxn>
                <a:cxn ang="0">
                  <a:pos x="12" y="42"/>
                </a:cxn>
                <a:cxn ang="0">
                  <a:pos x="31" y="65"/>
                </a:cxn>
                <a:cxn ang="0">
                  <a:pos x="62" y="81"/>
                </a:cxn>
                <a:cxn ang="0">
                  <a:pos x="82" y="238"/>
                </a:cxn>
                <a:cxn ang="0">
                  <a:pos x="80" y="228"/>
                </a:cxn>
                <a:cxn ang="0">
                  <a:pos x="72" y="207"/>
                </a:cxn>
                <a:cxn ang="0">
                  <a:pos x="55" y="185"/>
                </a:cxn>
                <a:cxn ang="0">
                  <a:pos x="21" y="176"/>
                </a:cxn>
                <a:cxn ang="0">
                  <a:pos x="22" y="185"/>
                </a:cxn>
                <a:cxn ang="0">
                  <a:pos x="28" y="205"/>
                </a:cxn>
                <a:cxn ang="0">
                  <a:pos x="41" y="230"/>
                </a:cxn>
                <a:cxn ang="0">
                  <a:pos x="66" y="246"/>
                </a:cxn>
                <a:cxn ang="0">
                  <a:pos x="82" y="402"/>
                </a:cxn>
              </a:cxnLst>
              <a:rect l="0" t="0" r="r" b="b"/>
              <a:pathLst>
                <a:path w="175" h="402">
                  <a:moveTo>
                    <a:pt x="93" y="402"/>
                  </a:moveTo>
                  <a:lnTo>
                    <a:pt x="93" y="309"/>
                  </a:lnTo>
                  <a:lnTo>
                    <a:pt x="95" y="309"/>
                  </a:lnTo>
                  <a:lnTo>
                    <a:pt x="101" y="309"/>
                  </a:lnTo>
                  <a:lnTo>
                    <a:pt x="109" y="308"/>
                  </a:lnTo>
                  <a:lnTo>
                    <a:pt x="118" y="304"/>
                  </a:lnTo>
                  <a:lnTo>
                    <a:pt x="129" y="298"/>
                  </a:lnTo>
                  <a:lnTo>
                    <a:pt x="138" y="292"/>
                  </a:lnTo>
                  <a:lnTo>
                    <a:pt x="147" y="281"/>
                  </a:lnTo>
                  <a:lnTo>
                    <a:pt x="152" y="266"/>
                  </a:lnTo>
                  <a:lnTo>
                    <a:pt x="155" y="247"/>
                  </a:lnTo>
                  <a:lnTo>
                    <a:pt x="152" y="247"/>
                  </a:lnTo>
                  <a:lnTo>
                    <a:pt x="147" y="249"/>
                  </a:lnTo>
                  <a:lnTo>
                    <a:pt x="138" y="250"/>
                  </a:lnTo>
                  <a:lnTo>
                    <a:pt x="129" y="253"/>
                  </a:lnTo>
                  <a:lnTo>
                    <a:pt x="120" y="259"/>
                  </a:lnTo>
                  <a:lnTo>
                    <a:pt x="109" y="270"/>
                  </a:lnTo>
                  <a:lnTo>
                    <a:pt x="99" y="285"/>
                  </a:lnTo>
                  <a:lnTo>
                    <a:pt x="93" y="304"/>
                  </a:lnTo>
                  <a:lnTo>
                    <a:pt x="93" y="207"/>
                  </a:lnTo>
                  <a:lnTo>
                    <a:pt x="95" y="207"/>
                  </a:lnTo>
                  <a:lnTo>
                    <a:pt x="102" y="205"/>
                  </a:lnTo>
                  <a:lnTo>
                    <a:pt x="111" y="204"/>
                  </a:lnTo>
                  <a:lnTo>
                    <a:pt x="122" y="200"/>
                  </a:lnTo>
                  <a:lnTo>
                    <a:pt x="134" y="195"/>
                  </a:lnTo>
                  <a:lnTo>
                    <a:pt x="147" y="185"/>
                  </a:lnTo>
                  <a:lnTo>
                    <a:pt x="156" y="173"/>
                  </a:lnTo>
                  <a:lnTo>
                    <a:pt x="163" y="155"/>
                  </a:lnTo>
                  <a:lnTo>
                    <a:pt x="165" y="134"/>
                  </a:lnTo>
                  <a:lnTo>
                    <a:pt x="163" y="134"/>
                  </a:lnTo>
                  <a:lnTo>
                    <a:pt x="157" y="134"/>
                  </a:lnTo>
                  <a:lnTo>
                    <a:pt x="149" y="135"/>
                  </a:lnTo>
                  <a:lnTo>
                    <a:pt x="140" y="137"/>
                  </a:lnTo>
                  <a:lnTo>
                    <a:pt x="129" y="142"/>
                  </a:lnTo>
                  <a:lnTo>
                    <a:pt x="118" y="150"/>
                  </a:lnTo>
                  <a:lnTo>
                    <a:pt x="107" y="162"/>
                  </a:lnTo>
                  <a:lnTo>
                    <a:pt x="99" y="178"/>
                  </a:lnTo>
                  <a:lnTo>
                    <a:pt x="93" y="201"/>
                  </a:lnTo>
                  <a:lnTo>
                    <a:pt x="93" y="83"/>
                  </a:lnTo>
                  <a:lnTo>
                    <a:pt x="95" y="83"/>
                  </a:lnTo>
                  <a:lnTo>
                    <a:pt x="101" y="83"/>
                  </a:lnTo>
                  <a:lnTo>
                    <a:pt x="110" y="81"/>
                  </a:lnTo>
                  <a:lnTo>
                    <a:pt x="122" y="77"/>
                  </a:lnTo>
                  <a:lnTo>
                    <a:pt x="134" y="73"/>
                  </a:lnTo>
                  <a:lnTo>
                    <a:pt x="147" y="65"/>
                  </a:lnTo>
                  <a:lnTo>
                    <a:pt x="157" y="54"/>
                  </a:lnTo>
                  <a:lnTo>
                    <a:pt x="167" y="41"/>
                  </a:lnTo>
                  <a:lnTo>
                    <a:pt x="174" y="23"/>
                  </a:lnTo>
                  <a:lnTo>
                    <a:pt x="175" y="0"/>
                  </a:lnTo>
                  <a:lnTo>
                    <a:pt x="174" y="0"/>
                  </a:lnTo>
                  <a:lnTo>
                    <a:pt x="167" y="0"/>
                  </a:lnTo>
                  <a:lnTo>
                    <a:pt x="157" y="2"/>
                  </a:lnTo>
                  <a:lnTo>
                    <a:pt x="145" y="4"/>
                  </a:lnTo>
                  <a:lnTo>
                    <a:pt x="133" y="10"/>
                  </a:lnTo>
                  <a:lnTo>
                    <a:pt x="120" y="19"/>
                  </a:lnTo>
                  <a:lnTo>
                    <a:pt x="107" y="33"/>
                  </a:lnTo>
                  <a:lnTo>
                    <a:pt x="97" y="52"/>
                  </a:lnTo>
                  <a:lnTo>
                    <a:pt x="87" y="77"/>
                  </a:lnTo>
                  <a:lnTo>
                    <a:pt x="87" y="75"/>
                  </a:lnTo>
                  <a:lnTo>
                    <a:pt x="85" y="68"/>
                  </a:lnTo>
                  <a:lnTo>
                    <a:pt x="80" y="58"/>
                  </a:lnTo>
                  <a:lnTo>
                    <a:pt x="75" y="46"/>
                  </a:lnTo>
                  <a:lnTo>
                    <a:pt x="66" y="33"/>
                  </a:lnTo>
                  <a:lnTo>
                    <a:pt x="55" y="21"/>
                  </a:lnTo>
                  <a:lnTo>
                    <a:pt x="40" y="10"/>
                  </a:lnTo>
                  <a:lnTo>
                    <a:pt x="22" y="3"/>
                  </a:lnTo>
                  <a:lnTo>
                    <a:pt x="0" y="0"/>
                  </a:lnTo>
                  <a:lnTo>
                    <a:pt x="1" y="3"/>
                  </a:lnTo>
                  <a:lnTo>
                    <a:pt x="1" y="10"/>
                  </a:lnTo>
                  <a:lnTo>
                    <a:pt x="4" y="18"/>
                  </a:lnTo>
                  <a:lnTo>
                    <a:pt x="6" y="30"/>
                  </a:lnTo>
                  <a:lnTo>
                    <a:pt x="12" y="42"/>
                  </a:lnTo>
                  <a:lnTo>
                    <a:pt x="20" y="54"/>
                  </a:lnTo>
                  <a:lnTo>
                    <a:pt x="31" y="65"/>
                  </a:lnTo>
                  <a:lnTo>
                    <a:pt x="44" y="75"/>
                  </a:lnTo>
                  <a:lnTo>
                    <a:pt x="62" y="81"/>
                  </a:lnTo>
                  <a:lnTo>
                    <a:pt x="82" y="83"/>
                  </a:lnTo>
                  <a:lnTo>
                    <a:pt x="82" y="238"/>
                  </a:lnTo>
                  <a:lnTo>
                    <a:pt x="82" y="235"/>
                  </a:lnTo>
                  <a:lnTo>
                    <a:pt x="80" y="228"/>
                  </a:lnTo>
                  <a:lnTo>
                    <a:pt x="78" y="217"/>
                  </a:lnTo>
                  <a:lnTo>
                    <a:pt x="72" y="207"/>
                  </a:lnTo>
                  <a:lnTo>
                    <a:pt x="66" y="196"/>
                  </a:lnTo>
                  <a:lnTo>
                    <a:pt x="55" y="185"/>
                  </a:lnTo>
                  <a:lnTo>
                    <a:pt x="40" y="178"/>
                  </a:lnTo>
                  <a:lnTo>
                    <a:pt x="21" y="176"/>
                  </a:lnTo>
                  <a:lnTo>
                    <a:pt x="21" y="178"/>
                  </a:lnTo>
                  <a:lnTo>
                    <a:pt x="22" y="185"/>
                  </a:lnTo>
                  <a:lnTo>
                    <a:pt x="24" y="195"/>
                  </a:lnTo>
                  <a:lnTo>
                    <a:pt x="28" y="205"/>
                  </a:lnTo>
                  <a:lnTo>
                    <a:pt x="33" y="217"/>
                  </a:lnTo>
                  <a:lnTo>
                    <a:pt x="41" y="230"/>
                  </a:lnTo>
                  <a:lnTo>
                    <a:pt x="52" y="239"/>
                  </a:lnTo>
                  <a:lnTo>
                    <a:pt x="66" y="246"/>
                  </a:lnTo>
                  <a:lnTo>
                    <a:pt x="82" y="247"/>
                  </a:lnTo>
                  <a:lnTo>
                    <a:pt x="82" y="402"/>
                  </a:lnTo>
                  <a:lnTo>
                    <a:pt x="93" y="402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6" name="Freeform 22"/>
            <p:cNvSpPr>
              <a:spLocks/>
            </p:cNvSpPr>
            <p:nvPr/>
          </p:nvSpPr>
          <p:spPr bwMode="gray">
            <a:xfrm>
              <a:off x="2161" y="216"/>
              <a:ext cx="97" cy="373"/>
            </a:xfrm>
            <a:custGeom>
              <a:avLst/>
              <a:gdLst/>
              <a:ahLst/>
              <a:cxnLst>
                <a:cxn ang="0">
                  <a:pos x="52" y="237"/>
                </a:cxn>
                <a:cxn ang="0">
                  <a:pos x="59" y="237"/>
                </a:cxn>
                <a:cxn ang="0">
                  <a:pos x="74" y="232"/>
                </a:cxn>
                <a:cxn ang="0">
                  <a:pos x="90" y="218"/>
                </a:cxn>
                <a:cxn ang="0">
                  <a:pos x="97" y="193"/>
                </a:cxn>
                <a:cxn ang="0">
                  <a:pos x="89" y="193"/>
                </a:cxn>
                <a:cxn ang="0">
                  <a:pos x="71" y="197"/>
                </a:cxn>
                <a:cxn ang="0">
                  <a:pos x="56" y="215"/>
                </a:cxn>
                <a:cxn ang="0">
                  <a:pos x="52" y="147"/>
                </a:cxn>
                <a:cxn ang="0">
                  <a:pos x="59" y="147"/>
                </a:cxn>
                <a:cxn ang="0">
                  <a:pos x="74" y="141"/>
                </a:cxn>
                <a:cxn ang="0">
                  <a:pos x="90" y="128"/>
                </a:cxn>
                <a:cxn ang="0">
                  <a:pos x="97" y="102"/>
                </a:cxn>
                <a:cxn ang="0">
                  <a:pos x="89" y="102"/>
                </a:cxn>
                <a:cxn ang="0">
                  <a:pos x="71" y="109"/>
                </a:cxn>
                <a:cxn ang="0">
                  <a:pos x="56" y="126"/>
                </a:cxn>
                <a:cxn ang="0">
                  <a:pos x="52" y="46"/>
                </a:cxn>
                <a:cxn ang="0">
                  <a:pos x="51" y="37"/>
                </a:cxn>
                <a:cxn ang="0">
                  <a:pos x="45" y="23"/>
                </a:cxn>
                <a:cxn ang="0">
                  <a:pos x="32" y="6"/>
                </a:cxn>
                <a:cxn ang="0">
                  <a:pos x="6" y="0"/>
                </a:cxn>
                <a:cxn ang="0">
                  <a:pos x="8" y="9"/>
                </a:cxn>
                <a:cxn ang="0">
                  <a:pos x="16" y="27"/>
                </a:cxn>
                <a:cxn ang="0">
                  <a:pos x="33" y="43"/>
                </a:cxn>
                <a:cxn ang="0">
                  <a:pos x="45" y="113"/>
                </a:cxn>
                <a:cxn ang="0">
                  <a:pos x="45" y="106"/>
                </a:cxn>
                <a:cxn ang="0">
                  <a:pos x="40" y="90"/>
                </a:cxn>
                <a:cxn ang="0">
                  <a:pos x="27" y="75"/>
                </a:cxn>
                <a:cxn ang="0">
                  <a:pos x="1" y="67"/>
                </a:cxn>
                <a:cxn ang="0">
                  <a:pos x="0" y="75"/>
                </a:cxn>
                <a:cxn ang="0">
                  <a:pos x="2" y="91"/>
                </a:cxn>
                <a:cxn ang="0">
                  <a:pos x="14" y="109"/>
                </a:cxn>
                <a:cxn ang="0">
                  <a:pos x="45" y="118"/>
                </a:cxn>
                <a:cxn ang="0">
                  <a:pos x="45" y="207"/>
                </a:cxn>
                <a:cxn ang="0">
                  <a:pos x="43" y="195"/>
                </a:cxn>
                <a:cxn ang="0">
                  <a:pos x="33" y="182"/>
                </a:cxn>
                <a:cxn ang="0">
                  <a:pos x="12" y="175"/>
                </a:cxn>
                <a:cxn ang="0">
                  <a:pos x="10" y="182"/>
                </a:cxn>
                <a:cxn ang="0">
                  <a:pos x="13" y="197"/>
                </a:cxn>
                <a:cxn ang="0">
                  <a:pos x="29" y="211"/>
                </a:cxn>
                <a:cxn ang="0">
                  <a:pos x="45" y="373"/>
                </a:cxn>
              </a:cxnLst>
              <a:rect l="0" t="0" r="r" b="b"/>
              <a:pathLst>
                <a:path w="97" h="373">
                  <a:moveTo>
                    <a:pt x="52" y="373"/>
                  </a:moveTo>
                  <a:lnTo>
                    <a:pt x="52" y="237"/>
                  </a:lnTo>
                  <a:lnTo>
                    <a:pt x="54" y="237"/>
                  </a:lnTo>
                  <a:lnTo>
                    <a:pt x="59" y="237"/>
                  </a:lnTo>
                  <a:lnTo>
                    <a:pt x="66" y="236"/>
                  </a:lnTo>
                  <a:lnTo>
                    <a:pt x="74" y="232"/>
                  </a:lnTo>
                  <a:lnTo>
                    <a:pt x="82" y="226"/>
                  </a:lnTo>
                  <a:lnTo>
                    <a:pt x="90" y="218"/>
                  </a:lnTo>
                  <a:lnTo>
                    <a:pt x="95" y="207"/>
                  </a:lnTo>
                  <a:lnTo>
                    <a:pt x="97" y="193"/>
                  </a:lnTo>
                  <a:lnTo>
                    <a:pt x="94" y="193"/>
                  </a:lnTo>
                  <a:lnTo>
                    <a:pt x="89" y="193"/>
                  </a:lnTo>
                  <a:lnTo>
                    <a:pt x="81" y="194"/>
                  </a:lnTo>
                  <a:lnTo>
                    <a:pt x="71" y="197"/>
                  </a:lnTo>
                  <a:lnTo>
                    <a:pt x="63" y="205"/>
                  </a:lnTo>
                  <a:lnTo>
                    <a:pt x="56" y="215"/>
                  </a:lnTo>
                  <a:lnTo>
                    <a:pt x="52" y="232"/>
                  </a:lnTo>
                  <a:lnTo>
                    <a:pt x="52" y="147"/>
                  </a:lnTo>
                  <a:lnTo>
                    <a:pt x="54" y="147"/>
                  </a:lnTo>
                  <a:lnTo>
                    <a:pt x="59" y="147"/>
                  </a:lnTo>
                  <a:lnTo>
                    <a:pt x="66" y="144"/>
                  </a:lnTo>
                  <a:lnTo>
                    <a:pt x="74" y="141"/>
                  </a:lnTo>
                  <a:lnTo>
                    <a:pt x="82" y="136"/>
                  </a:lnTo>
                  <a:lnTo>
                    <a:pt x="90" y="128"/>
                  </a:lnTo>
                  <a:lnTo>
                    <a:pt x="95" y="117"/>
                  </a:lnTo>
                  <a:lnTo>
                    <a:pt x="97" y="102"/>
                  </a:lnTo>
                  <a:lnTo>
                    <a:pt x="94" y="102"/>
                  </a:lnTo>
                  <a:lnTo>
                    <a:pt x="89" y="102"/>
                  </a:lnTo>
                  <a:lnTo>
                    <a:pt x="81" y="105"/>
                  </a:lnTo>
                  <a:lnTo>
                    <a:pt x="71" y="109"/>
                  </a:lnTo>
                  <a:lnTo>
                    <a:pt x="63" y="116"/>
                  </a:lnTo>
                  <a:lnTo>
                    <a:pt x="56" y="126"/>
                  </a:lnTo>
                  <a:lnTo>
                    <a:pt x="52" y="141"/>
                  </a:lnTo>
                  <a:lnTo>
                    <a:pt x="52" y="46"/>
                  </a:lnTo>
                  <a:lnTo>
                    <a:pt x="51" y="43"/>
                  </a:lnTo>
                  <a:lnTo>
                    <a:pt x="51" y="37"/>
                  </a:lnTo>
                  <a:lnTo>
                    <a:pt x="49" y="31"/>
                  </a:lnTo>
                  <a:lnTo>
                    <a:pt x="45" y="23"/>
                  </a:lnTo>
                  <a:lnTo>
                    <a:pt x="40" y="15"/>
                  </a:lnTo>
                  <a:lnTo>
                    <a:pt x="32" y="6"/>
                  </a:lnTo>
                  <a:lnTo>
                    <a:pt x="21" y="2"/>
                  </a:lnTo>
                  <a:lnTo>
                    <a:pt x="6" y="0"/>
                  </a:lnTo>
                  <a:lnTo>
                    <a:pt x="6" y="2"/>
                  </a:lnTo>
                  <a:lnTo>
                    <a:pt x="8" y="9"/>
                  </a:lnTo>
                  <a:lnTo>
                    <a:pt x="12" y="17"/>
                  </a:lnTo>
                  <a:lnTo>
                    <a:pt x="16" y="27"/>
                  </a:lnTo>
                  <a:lnTo>
                    <a:pt x="23" y="36"/>
                  </a:lnTo>
                  <a:lnTo>
                    <a:pt x="33" y="43"/>
                  </a:lnTo>
                  <a:lnTo>
                    <a:pt x="45" y="46"/>
                  </a:lnTo>
                  <a:lnTo>
                    <a:pt x="45" y="113"/>
                  </a:lnTo>
                  <a:lnTo>
                    <a:pt x="45" y="112"/>
                  </a:lnTo>
                  <a:lnTo>
                    <a:pt x="45" y="106"/>
                  </a:lnTo>
                  <a:lnTo>
                    <a:pt x="44" y="98"/>
                  </a:lnTo>
                  <a:lnTo>
                    <a:pt x="40" y="90"/>
                  </a:lnTo>
                  <a:lnTo>
                    <a:pt x="35" y="82"/>
                  </a:lnTo>
                  <a:lnTo>
                    <a:pt x="27" y="75"/>
                  </a:lnTo>
                  <a:lnTo>
                    <a:pt x="16" y="70"/>
                  </a:lnTo>
                  <a:lnTo>
                    <a:pt x="1" y="67"/>
                  </a:lnTo>
                  <a:lnTo>
                    <a:pt x="0" y="70"/>
                  </a:lnTo>
                  <a:lnTo>
                    <a:pt x="0" y="75"/>
                  </a:lnTo>
                  <a:lnTo>
                    <a:pt x="0" y="82"/>
                  </a:lnTo>
                  <a:lnTo>
                    <a:pt x="2" y="91"/>
                  </a:lnTo>
                  <a:lnTo>
                    <a:pt x="6" y="100"/>
                  </a:lnTo>
                  <a:lnTo>
                    <a:pt x="14" y="109"/>
                  </a:lnTo>
                  <a:lnTo>
                    <a:pt x="28" y="114"/>
                  </a:lnTo>
                  <a:lnTo>
                    <a:pt x="45" y="118"/>
                  </a:lnTo>
                  <a:lnTo>
                    <a:pt x="45" y="209"/>
                  </a:lnTo>
                  <a:lnTo>
                    <a:pt x="45" y="207"/>
                  </a:lnTo>
                  <a:lnTo>
                    <a:pt x="45" y="202"/>
                  </a:lnTo>
                  <a:lnTo>
                    <a:pt x="43" y="195"/>
                  </a:lnTo>
                  <a:lnTo>
                    <a:pt x="40" y="188"/>
                  </a:lnTo>
                  <a:lnTo>
                    <a:pt x="33" y="182"/>
                  </a:lnTo>
                  <a:lnTo>
                    <a:pt x="24" y="178"/>
                  </a:lnTo>
                  <a:lnTo>
                    <a:pt x="12" y="175"/>
                  </a:lnTo>
                  <a:lnTo>
                    <a:pt x="12" y="178"/>
                  </a:lnTo>
                  <a:lnTo>
                    <a:pt x="10" y="182"/>
                  </a:lnTo>
                  <a:lnTo>
                    <a:pt x="10" y="188"/>
                  </a:lnTo>
                  <a:lnTo>
                    <a:pt x="13" y="197"/>
                  </a:lnTo>
                  <a:lnTo>
                    <a:pt x="20" y="205"/>
                  </a:lnTo>
                  <a:lnTo>
                    <a:pt x="29" y="211"/>
                  </a:lnTo>
                  <a:lnTo>
                    <a:pt x="45" y="215"/>
                  </a:lnTo>
                  <a:lnTo>
                    <a:pt x="45" y="373"/>
                  </a:lnTo>
                  <a:lnTo>
                    <a:pt x="52" y="373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7" name="Freeform 23"/>
            <p:cNvSpPr>
              <a:spLocks/>
            </p:cNvSpPr>
            <p:nvPr/>
          </p:nvSpPr>
          <p:spPr bwMode="gray">
            <a:xfrm>
              <a:off x="2708" y="216"/>
              <a:ext cx="97" cy="373"/>
            </a:xfrm>
            <a:custGeom>
              <a:avLst/>
              <a:gdLst/>
              <a:ahLst/>
              <a:cxnLst>
                <a:cxn ang="0">
                  <a:pos x="51" y="237"/>
                </a:cxn>
                <a:cxn ang="0">
                  <a:pos x="60" y="237"/>
                </a:cxn>
                <a:cxn ang="0">
                  <a:pos x="74" y="232"/>
                </a:cxn>
                <a:cxn ang="0">
                  <a:pos x="91" y="218"/>
                </a:cxn>
                <a:cxn ang="0">
                  <a:pos x="97" y="193"/>
                </a:cxn>
                <a:cxn ang="0">
                  <a:pos x="89" y="193"/>
                </a:cxn>
                <a:cxn ang="0">
                  <a:pos x="72" y="197"/>
                </a:cxn>
                <a:cxn ang="0">
                  <a:pos x="55" y="215"/>
                </a:cxn>
                <a:cxn ang="0">
                  <a:pos x="51" y="147"/>
                </a:cxn>
                <a:cxn ang="0">
                  <a:pos x="60" y="147"/>
                </a:cxn>
                <a:cxn ang="0">
                  <a:pos x="74" y="141"/>
                </a:cxn>
                <a:cxn ang="0">
                  <a:pos x="91" y="128"/>
                </a:cxn>
                <a:cxn ang="0">
                  <a:pos x="97" y="102"/>
                </a:cxn>
                <a:cxn ang="0">
                  <a:pos x="89" y="102"/>
                </a:cxn>
                <a:cxn ang="0">
                  <a:pos x="72" y="109"/>
                </a:cxn>
                <a:cxn ang="0">
                  <a:pos x="55" y="126"/>
                </a:cxn>
                <a:cxn ang="0">
                  <a:pos x="51" y="46"/>
                </a:cxn>
                <a:cxn ang="0">
                  <a:pos x="51" y="37"/>
                </a:cxn>
                <a:cxn ang="0">
                  <a:pos x="46" y="23"/>
                </a:cxn>
                <a:cxn ang="0">
                  <a:pos x="33" y="6"/>
                </a:cxn>
                <a:cxn ang="0">
                  <a:pos x="7" y="0"/>
                </a:cxn>
                <a:cxn ang="0">
                  <a:pos x="8" y="9"/>
                </a:cxn>
                <a:cxn ang="0">
                  <a:pos x="16" y="27"/>
                </a:cxn>
                <a:cxn ang="0">
                  <a:pos x="34" y="43"/>
                </a:cxn>
                <a:cxn ang="0">
                  <a:pos x="46" y="113"/>
                </a:cxn>
                <a:cxn ang="0">
                  <a:pos x="46" y="106"/>
                </a:cxn>
                <a:cxn ang="0">
                  <a:pos x="41" y="90"/>
                </a:cxn>
                <a:cxn ang="0">
                  <a:pos x="27" y="75"/>
                </a:cxn>
                <a:cxn ang="0">
                  <a:pos x="0" y="67"/>
                </a:cxn>
                <a:cxn ang="0">
                  <a:pos x="0" y="75"/>
                </a:cxn>
                <a:cxn ang="0">
                  <a:pos x="3" y="91"/>
                </a:cxn>
                <a:cxn ang="0">
                  <a:pos x="15" y="109"/>
                </a:cxn>
                <a:cxn ang="0">
                  <a:pos x="46" y="118"/>
                </a:cxn>
                <a:cxn ang="0">
                  <a:pos x="46" y="207"/>
                </a:cxn>
                <a:cxn ang="0">
                  <a:pos x="43" y="195"/>
                </a:cxn>
                <a:cxn ang="0">
                  <a:pos x="34" y="182"/>
                </a:cxn>
                <a:cxn ang="0">
                  <a:pos x="12" y="175"/>
                </a:cxn>
                <a:cxn ang="0">
                  <a:pos x="11" y="182"/>
                </a:cxn>
                <a:cxn ang="0">
                  <a:pos x="14" y="197"/>
                </a:cxn>
                <a:cxn ang="0">
                  <a:pos x="30" y="211"/>
                </a:cxn>
                <a:cxn ang="0">
                  <a:pos x="46" y="373"/>
                </a:cxn>
              </a:cxnLst>
              <a:rect l="0" t="0" r="r" b="b"/>
              <a:pathLst>
                <a:path w="97" h="373">
                  <a:moveTo>
                    <a:pt x="51" y="373"/>
                  </a:moveTo>
                  <a:lnTo>
                    <a:pt x="51" y="237"/>
                  </a:lnTo>
                  <a:lnTo>
                    <a:pt x="54" y="237"/>
                  </a:lnTo>
                  <a:lnTo>
                    <a:pt x="60" y="237"/>
                  </a:lnTo>
                  <a:lnTo>
                    <a:pt x="66" y="236"/>
                  </a:lnTo>
                  <a:lnTo>
                    <a:pt x="74" y="232"/>
                  </a:lnTo>
                  <a:lnTo>
                    <a:pt x="82" y="226"/>
                  </a:lnTo>
                  <a:lnTo>
                    <a:pt x="91" y="218"/>
                  </a:lnTo>
                  <a:lnTo>
                    <a:pt x="95" y="207"/>
                  </a:lnTo>
                  <a:lnTo>
                    <a:pt x="97" y="193"/>
                  </a:lnTo>
                  <a:lnTo>
                    <a:pt x="95" y="193"/>
                  </a:lnTo>
                  <a:lnTo>
                    <a:pt x="89" y="193"/>
                  </a:lnTo>
                  <a:lnTo>
                    <a:pt x="81" y="194"/>
                  </a:lnTo>
                  <a:lnTo>
                    <a:pt x="72" y="197"/>
                  </a:lnTo>
                  <a:lnTo>
                    <a:pt x="64" y="205"/>
                  </a:lnTo>
                  <a:lnTo>
                    <a:pt x="55" y="215"/>
                  </a:lnTo>
                  <a:lnTo>
                    <a:pt x="51" y="232"/>
                  </a:lnTo>
                  <a:lnTo>
                    <a:pt x="51" y="147"/>
                  </a:lnTo>
                  <a:lnTo>
                    <a:pt x="54" y="147"/>
                  </a:lnTo>
                  <a:lnTo>
                    <a:pt x="60" y="147"/>
                  </a:lnTo>
                  <a:lnTo>
                    <a:pt x="66" y="144"/>
                  </a:lnTo>
                  <a:lnTo>
                    <a:pt x="74" y="141"/>
                  </a:lnTo>
                  <a:lnTo>
                    <a:pt x="82" y="136"/>
                  </a:lnTo>
                  <a:lnTo>
                    <a:pt x="91" y="128"/>
                  </a:lnTo>
                  <a:lnTo>
                    <a:pt x="95" y="117"/>
                  </a:lnTo>
                  <a:lnTo>
                    <a:pt x="97" y="102"/>
                  </a:lnTo>
                  <a:lnTo>
                    <a:pt x="95" y="102"/>
                  </a:lnTo>
                  <a:lnTo>
                    <a:pt x="89" y="102"/>
                  </a:lnTo>
                  <a:lnTo>
                    <a:pt x="81" y="105"/>
                  </a:lnTo>
                  <a:lnTo>
                    <a:pt x="72" y="109"/>
                  </a:lnTo>
                  <a:lnTo>
                    <a:pt x="64" y="116"/>
                  </a:lnTo>
                  <a:lnTo>
                    <a:pt x="55" y="126"/>
                  </a:lnTo>
                  <a:lnTo>
                    <a:pt x="51" y="141"/>
                  </a:lnTo>
                  <a:lnTo>
                    <a:pt x="51" y="46"/>
                  </a:lnTo>
                  <a:lnTo>
                    <a:pt x="51" y="43"/>
                  </a:lnTo>
                  <a:lnTo>
                    <a:pt x="51" y="37"/>
                  </a:lnTo>
                  <a:lnTo>
                    <a:pt x="49" y="31"/>
                  </a:lnTo>
                  <a:lnTo>
                    <a:pt x="46" y="23"/>
                  </a:lnTo>
                  <a:lnTo>
                    <a:pt x="41" y="15"/>
                  </a:lnTo>
                  <a:lnTo>
                    <a:pt x="33" y="6"/>
                  </a:lnTo>
                  <a:lnTo>
                    <a:pt x="22" y="2"/>
                  </a:lnTo>
                  <a:lnTo>
                    <a:pt x="7" y="0"/>
                  </a:lnTo>
                  <a:lnTo>
                    <a:pt x="7" y="2"/>
                  </a:lnTo>
                  <a:lnTo>
                    <a:pt x="8" y="9"/>
                  </a:lnTo>
                  <a:lnTo>
                    <a:pt x="11" y="17"/>
                  </a:lnTo>
                  <a:lnTo>
                    <a:pt x="16" y="27"/>
                  </a:lnTo>
                  <a:lnTo>
                    <a:pt x="23" y="36"/>
                  </a:lnTo>
                  <a:lnTo>
                    <a:pt x="34" y="43"/>
                  </a:lnTo>
                  <a:lnTo>
                    <a:pt x="46" y="46"/>
                  </a:lnTo>
                  <a:lnTo>
                    <a:pt x="46" y="113"/>
                  </a:lnTo>
                  <a:lnTo>
                    <a:pt x="46" y="112"/>
                  </a:lnTo>
                  <a:lnTo>
                    <a:pt x="46" y="106"/>
                  </a:lnTo>
                  <a:lnTo>
                    <a:pt x="43" y="98"/>
                  </a:lnTo>
                  <a:lnTo>
                    <a:pt x="41" y="90"/>
                  </a:lnTo>
                  <a:lnTo>
                    <a:pt x="35" y="82"/>
                  </a:lnTo>
                  <a:lnTo>
                    <a:pt x="27" y="75"/>
                  </a:lnTo>
                  <a:lnTo>
                    <a:pt x="16" y="70"/>
                  </a:lnTo>
                  <a:lnTo>
                    <a:pt x="0" y="67"/>
                  </a:lnTo>
                  <a:lnTo>
                    <a:pt x="0" y="70"/>
                  </a:lnTo>
                  <a:lnTo>
                    <a:pt x="0" y="75"/>
                  </a:lnTo>
                  <a:lnTo>
                    <a:pt x="0" y="82"/>
                  </a:lnTo>
                  <a:lnTo>
                    <a:pt x="3" y="91"/>
                  </a:lnTo>
                  <a:lnTo>
                    <a:pt x="7" y="100"/>
                  </a:lnTo>
                  <a:lnTo>
                    <a:pt x="15" y="109"/>
                  </a:lnTo>
                  <a:lnTo>
                    <a:pt x="28" y="114"/>
                  </a:lnTo>
                  <a:lnTo>
                    <a:pt x="46" y="118"/>
                  </a:lnTo>
                  <a:lnTo>
                    <a:pt x="46" y="209"/>
                  </a:lnTo>
                  <a:lnTo>
                    <a:pt x="46" y="207"/>
                  </a:lnTo>
                  <a:lnTo>
                    <a:pt x="45" y="202"/>
                  </a:lnTo>
                  <a:lnTo>
                    <a:pt x="43" y="195"/>
                  </a:lnTo>
                  <a:lnTo>
                    <a:pt x="39" y="188"/>
                  </a:lnTo>
                  <a:lnTo>
                    <a:pt x="34" y="182"/>
                  </a:lnTo>
                  <a:lnTo>
                    <a:pt x="24" y="178"/>
                  </a:lnTo>
                  <a:lnTo>
                    <a:pt x="12" y="175"/>
                  </a:lnTo>
                  <a:lnTo>
                    <a:pt x="12" y="178"/>
                  </a:lnTo>
                  <a:lnTo>
                    <a:pt x="11" y="182"/>
                  </a:lnTo>
                  <a:lnTo>
                    <a:pt x="11" y="188"/>
                  </a:lnTo>
                  <a:lnTo>
                    <a:pt x="14" y="197"/>
                  </a:lnTo>
                  <a:lnTo>
                    <a:pt x="19" y="205"/>
                  </a:lnTo>
                  <a:lnTo>
                    <a:pt x="30" y="211"/>
                  </a:lnTo>
                  <a:lnTo>
                    <a:pt x="46" y="215"/>
                  </a:lnTo>
                  <a:lnTo>
                    <a:pt x="46" y="373"/>
                  </a:lnTo>
                  <a:lnTo>
                    <a:pt x="51" y="373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49" name="Freeform 25"/>
          <p:cNvSpPr>
            <a:spLocks/>
          </p:cNvSpPr>
          <p:nvPr/>
        </p:nvSpPr>
        <p:spPr bwMode="gray">
          <a:xfrm>
            <a:off x="95250" y="6446838"/>
            <a:ext cx="8970963" cy="314325"/>
          </a:xfrm>
          <a:custGeom>
            <a:avLst/>
            <a:gdLst/>
            <a:ahLst/>
            <a:cxnLst>
              <a:cxn ang="0">
                <a:pos x="4" y="198"/>
              </a:cxn>
              <a:cxn ang="0">
                <a:pos x="5651" y="198"/>
              </a:cxn>
              <a:cxn ang="0">
                <a:pos x="5646" y="94"/>
              </a:cxn>
              <a:cxn ang="0">
                <a:pos x="1491" y="94"/>
              </a:cxn>
              <a:cxn ang="0">
                <a:pos x="1343" y="2"/>
              </a:cxn>
              <a:cxn ang="0">
                <a:pos x="0" y="0"/>
              </a:cxn>
              <a:cxn ang="0">
                <a:pos x="4" y="198"/>
              </a:cxn>
            </a:cxnLst>
            <a:rect l="0" t="0" r="r" b="b"/>
            <a:pathLst>
              <a:path w="5651" h="198">
                <a:moveTo>
                  <a:pt x="4" y="198"/>
                </a:moveTo>
                <a:lnTo>
                  <a:pt x="5651" y="198"/>
                </a:lnTo>
                <a:lnTo>
                  <a:pt x="5646" y="94"/>
                </a:lnTo>
                <a:lnTo>
                  <a:pt x="1491" y="94"/>
                </a:lnTo>
                <a:lnTo>
                  <a:pt x="1343" y="2"/>
                </a:lnTo>
                <a:lnTo>
                  <a:pt x="0" y="0"/>
                </a:lnTo>
                <a:lnTo>
                  <a:pt x="4" y="198"/>
                </a:lnTo>
                <a:close/>
              </a:path>
            </a:pathLst>
          </a:cu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50" name="Freeform 26"/>
          <p:cNvSpPr>
            <a:spLocks/>
          </p:cNvSpPr>
          <p:nvPr/>
        </p:nvSpPr>
        <p:spPr bwMode="gray">
          <a:xfrm>
            <a:off x="95250" y="6491288"/>
            <a:ext cx="8975725" cy="279400"/>
          </a:xfrm>
          <a:custGeom>
            <a:avLst/>
            <a:gdLst/>
            <a:ahLst/>
            <a:cxnLst>
              <a:cxn ang="0">
                <a:pos x="0" y="176"/>
              </a:cxn>
              <a:cxn ang="0">
                <a:pos x="5650" y="169"/>
              </a:cxn>
              <a:cxn ang="0">
                <a:pos x="5646" y="95"/>
              </a:cxn>
              <a:cxn ang="0">
                <a:pos x="1478" y="95"/>
              </a:cxn>
              <a:cxn ang="0">
                <a:pos x="1317" y="3"/>
              </a:cxn>
              <a:cxn ang="0">
                <a:pos x="0" y="0"/>
              </a:cxn>
              <a:cxn ang="0">
                <a:pos x="0" y="176"/>
              </a:cxn>
            </a:cxnLst>
            <a:rect l="0" t="0" r="r" b="b"/>
            <a:pathLst>
              <a:path w="5650" h="176">
                <a:moveTo>
                  <a:pt x="0" y="176"/>
                </a:moveTo>
                <a:lnTo>
                  <a:pt x="5650" y="169"/>
                </a:lnTo>
                <a:lnTo>
                  <a:pt x="5646" y="95"/>
                </a:lnTo>
                <a:lnTo>
                  <a:pt x="1478" y="95"/>
                </a:lnTo>
                <a:lnTo>
                  <a:pt x="1317" y="3"/>
                </a:lnTo>
                <a:lnTo>
                  <a:pt x="0" y="0"/>
                </a:lnTo>
                <a:lnTo>
                  <a:pt x="0" y="176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51" name="Freeform 27" descr="Dark upward diagonal"/>
          <p:cNvSpPr>
            <a:spLocks/>
          </p:cNvSpPr>
          <p:nvPr/>
        </p:nvSpPr>
        <p:spPr bwMode="gray">
          <a:xfrm>
            <a:off x="92075" y="98425"/>
            <a:ext cx="8956675" cy="1793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582" y="0"/>
              </a:cxn>
              <a:cxn ang="0">
                <a:pos x="5639" y="45"/>
              </a:cxn>
              <a:cxn ang="0">
                <a:pos x="5636" y="113"/>
              </a:cxn>
              <a:cxn ang="0">
                <a:pos x="0" y="113"/>
              </a:cxn>
              <a:cxn ang="0">
                <a:pos x="0" y="0"/>
              </a:cxn>
            </a:cxnLst>
            <a:rect l="0" t="0" r="r" b="b"/>
            <a:pathLst>
              <a:path w="5639" h="113">
                <a:moveTo>
                  <a:pt x="0" y="0"/>
                </a:moveTo>
                <a:lnTo>
                  <a:pt x="5582" y="0"/>
                </a:lnTo>
                <a:cubicBezTo>
                  <a:pt x="5630" y="3"/>
                  <a:pt x="5639" y="45"/>
                  <a:pt x="5639" y="45"/>
                </a:cubicBezTo>
                <a:lnTo>
                  <a:pt x="5636" y="113"/>
                </a:lnTo>
                <a:lnTo>
                  <a:pt x="0" y="113"/>
                </a:lnTo>
                <a:lnTo>
                  <a:pt x="0" y="0"/>
                </a:lnTo>
                <a:close/>
              </a:path>
            </a:pathLst>
          </a:custGeom>
          <a:pattFill prst="dkUpDiag">
            <a:fgClr>
              <a:schemeClr val="accent1"/>
            </a:fgClr>
            <a:bgClr>
              <a:schemeClr val="bg1"/>
            </a:bgClr>
          </a:patt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52" name="Freeform 28"/>
          <p:cNvSpPr>
            <a:spLocks/>
          </p:cNvSpPr>
          <p:nvPr/>
        </p:nvSpPr>
        <p:spPr bwMode="gray">
          <a:xfrm>
            <a:off x="92075" y="307975"/>
            <a:ext cx="8955088" cy="938213"/>
          </a:xfrm>
          <a:custGeom>
            <a:avLst/>
            <a:gdLst/>
            <a:ahLst/>
            <a:cxnLst>
              <a:cxn ang="0">
                <a:pos x="5446" y="0"/>
              </a:cxn>
              <a:cxn ang="0">
                <a:pos x="0" y="0"/>
              </a:cxn>
              <a:cxn ang="0">
                <a:pos x="2" y="470"/>
              </a:cxn>
              <a:cxn ang="0">
                <a:pos x="4078" y="474"/>
              </a:cxn>
              <a:cxn ang="0">
                <a:pos x="4178" y="527"/>
              </a:cxn>
              <a:cxn ang="0">
                <a:pos x="5446" y="531"/>
              </a:cxn>
              <a:cxn ang="0">
                <a:pos x="5446" y="0"/>
              </a:cxn>
            </a:cxnLst>
            <a:rect l="0" t="0" r="r" b="b"/>
            <a:pathLst>
              <a:path w="5446" h="531">
                <a:moveTo>
                  <a:pt x="5446" y="0"/>
                </a:moveTo>
                <a:lnTo>
                  <a:pt x="0" y="0"/>
                </a:lnTo>
                <a:lnTo>
                  <a:pt x="2" y="470"/>
                </a:lnTo>
                <a:lnTo>
                  <a:pt x="4078" y="474"/>
                </a:lnTo>
                <a:lnTo>
                  <a:pt x="4178" y="527"/>
                </a:lnTo>
                <a:lnTo>
                  <a:pt x="5446" y="531"/>
                </a:lnTo>
                <a:lnTo>
                  <a:pt x="5446" y="0"/>
                </a:lnTo>
                <a:close/>
              </a:path>
            </a:pathLst>
          </a:cu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53" name="Freeform 29"/>
          <p:cNvSpPr>
            <a:spLocks/>
          </p:cNvSpPr>
          <p:nvPr/>
        </p:nvSpPr>
        <p:spPr bwMode="gray">
          <a:xfrm>
            <a:off x="92075" y="306388"/>
            <a:ext cx="8955088" cy="836612"/>
          </a:xfrm>
          <a:custGeom>
            <a:avLst/>
            <a:gdLst/>
            <a:ahLst/>
            <a:cxnLst>
              <a:cxn ang="0">
                <a:pos x="5446" y="0"/>
              </a:cxn>
              <a:cxn ang="0">
                <a:pos x="0" y="0"/>
              </a:cxn>
              <a:cxn ang="0">
                <a:pos x="2" y="470"/>
              </a:cxn>
              <a:cxn ang="0">
                <a:pos x="4078" y="474"/>
              </a:cxn>
              <a:cxn ang="0">
                <a:pos x="4178" y="527"/>
              </a:cxn>
              <a:cxn ang="0">
                <a:pos x="5446" y="531"/>
              </a:cxn>
              <a:cxn ang="0">
                <a:pos x="5446" y="0"/>
              </a:cxn>
            </a:cxnLst>
            <a:rect l="0" t="0" r="r" b="b"/>
            <a:pathLst>
              <a:path w="5446" h="531">
                <a:moveTo>
                  <a:pt x="5446" y="0"/>
                </a:moveTo>
                <a:lnTo>
                  <a:pt x="0" y="0"/>
                </a:lnTo>
                <a:lnTo>
                  <a:pt x="2" y="470"/>
                </a:lnTo>
                <a:lnTo>
                  <a:pt x="4078" y="474"/>
                </a:lnTo>
                <a:lnTo>
                  <a:pt x="4178" y="527"/>
                </a:lnTo>
                <a:lnTo>
                  <a:pt x="5446" y="531"/>
                </a:lnTo>
                <a:lnTo>
                  <a:pt x="5446" y="0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tint val="66667"/>
                  <a:invGamma/>
                </a:schemeClr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56" name="Rectangle 32"/>
          <p:cNvSpPr>
            <a:spLocks noChangeArrowheads="1"/>
          </p:cNvSpPr>
          <p:nvPr/>
        </p:nvSpPr>
        <p:spPr bwMode="gray">
          <a:xfrm flipV="1">
            <a:off x="95250" y="6723063"/>
            <a:ext cx="8977313" cy="5556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9" name="Freeform 35"/>
          <p:cNvSpPr>
            <a:spLocks/>
          </p:cNvSpPr>
          <p:nvPr/>
        </p:nvSpPr>
        <p:spPr bwMode="gray">
          <a:xfrm>
            <a:off x="6896100" y="1047750"/>
            <a:ext cx="2155825" cy="52388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1358" y="0"/>
              </a:cxn>
              <a:cxn ang="0">
                <a:pos x="1356" y="32"/>
              </a:cxn>
              <a:cxn ang="0">
                <a:pos x="60" y="33"/>
              </a:cxn>
              <a:cxn ang="0">
                <a:pos x="0" y="2"/>
              </a:cxn>
            </a:cxnLst>
            <a:rect l="0" t="0" r="r" b="b"/>
            <a:pathLst>
              <a:path w="1358" h="33">
                <a:moveTo>
                  <a:pt x="0" y="2"/>
                </a:moveTo>
                <a:lnTo>
                  <a:pt x="1358" y="0"/>
                </a:lnTo>
                <a:lnTo>
                  <a:pt x="1356" y="32"/>
                </a:lnTo>
                <a:lnTo>
                  <a:pt x="60" y="33"/>
                </a:lnTo>
                <a:lnTo>
                  <a:pt x="0" y="2"/>
                </a:lnTo>
                <a:close/>
              </a:path>
            </a:pathLst>
          </a:custGeom>
          <a:solidFill>
            <a:srgbClr val="FFFFFF">
              <a:alpha val="3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457200" y="238125"/>
            <a:ext cx="6477000" cy="86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457200" y="1438275"/>
            <a:ext cx="8229600" cy="473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3048000" y="6311900"/>
            <a:ext cx="1712913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4830763" y="6323013"/>
            <a:ext cx="23114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7116763" y="6323013"/>
            <a:ext cx="1616075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000000"/>
                </a:solidFill>
              </a:defRPr>
            </a:lvl1pPr>
          </a:lstStyle>
          <a:p>
            <a:fld id="{3B291F3B-5386-4627-8125-539B32E4F88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61" name="Text Box 37"/>
          <p:cNvSpPr txBox="1">
            <a:spLocks noChangeArrowheads="1"/>
          </p:cNvSpPr>
          <p:nvPr/>
        </p:nvSpPr>
        <p:spPr bwMode="gray">
          <a:xfrm>
            <a:off x="144463" y="6454775"/>
            <a:ext cx="1495425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100" i="1">
                <a:solidFill>
                  <a:srgbClr val="FFFFFF"/>
                </a:solidFill>
                <a:latin typeface="Times New Roman" pitchFamily="18" charset="0"/>
              </a:rPr>
              <a:t>www.themegallery.com</a:t>
            </a:r>
          </a:p>
        </p:txBody>
      </p:sp>
      <p:sp>
        <p:nvSpPr>
          <p:cNvPr id="1054" name="Rectangle 30" descr="7"/>
          <p:cNvSpPr>
            <a:spLocks noChangeArrowheads="1"/>
          </p:cNvSpPr>
          <p:nvPr/>
        </p:nvSpPr>
        <p:spPr bwMode="gray">
          <a:xfrm>
            <a:off x="8245475" y="415925"/>
            <a:ext cx="534988" cy="546100"/>
          </a:xfrm>
          <a:prstGeom prst="rect">
            <a:avLst/>
          </a:prstGeom>
          <a:blipFill dpi="0" rotWithShape="1">
            <a:blip r:embed="rId17" cstate="print"/>
            <a:srcRect/>
            <a:stretch>
              <a:fillRect/>
            </a:stretch>
          </a:blipFill>
          <a:ln w="952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5" name="Rectangle 31" descr="4"/>
          <p:cNvSpPr>
            <a:spLocks noChangeArrowheads="1"/>
          </p:cNvSpPr>
          <p:nvPr/>
        </p:nvSpPr>
        <p:spPr bwMode="gray">
          <a:xfrm>
            <a:off x="7620000" y="415925"/>
            <a:ext cx="534988" cy="546100"/>
          </a:xfrm>
          <a:prstGeom prst="rect">
            <a:avLst/>
          </a:prstGeom>
          <a:blipFill dpi="0" rotWithShape="1">
            <a:blip r:embed="rId18" cstate="print"/>
            <a:srcRect/>
            <a:stretch>
              <a:fillRect/>
            </a:stretch>
          </a:blipFill>
          <a:ln w="952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0" name="Rectangle 36"/>
          <p:cNvSpPr>
            <a:spLocks noChangeArrowheads="1"/>
          </p:cNvSpPr>
          <p:nvPr/>
        </p:nvSpPr>
        <p:spPr bwMode="gray">
          <a:xfrm>
            <a:off x="7000875" y="415925"/>
            <a:ext cx="534988" cy="546100"/>
          </a:xfrm>
          <a:prstGeom prst="rect">
            <a:avLst/>
          </a:prstGeom>
          <a:solidFill>
            <a:srgbClr val="FFFFFF">
              <a:alpha val="30000"/>
            </a:srgbClr>
          </a:solidFill>
          <a:ln w="952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500"/>
                            </p:stCondLst>
                            <p:childTnLst>
                              <p:par>
                                <p:cTn id="2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  <p:bldP spid="1054" grpId="0" animBg="1"/>
      <p:bldP spid="1055" grpId="0" animBg="1"/>
      <p:bldP spid="1060" grpId="0" animBg="1"/>
    </p:bld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FFFF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FFFF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FFFF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FFFF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FFFF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FFFF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FFFF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FFFF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FFFF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rgbClr val="000000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000000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000000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733800" y="2971800"/>
            <a:ext cx="4114800" cy="1470025"/>
          </a:xfrm>
        </p:spPr>
        <p:txBody>
          <a:bodyPr/>
          <a:lstStyle/>
          <a:p>
            <a:pPr algn="ctr"/>
            <a:r>
              <a:rPr lang="en-US" sz="7200" dirty="0">
                <a:solidFill>
                  <a:srgbClr val="FF0000"/>
                </a:solidFill>
              </a:rPr>
              <a:t>PHÓ </a:t>
            </a:r>
            <a:r>
              <a:rPr lang="en-US" sz="7200" dirty="0">
                <a:solidFill>
                  <a:srgbClr val="FF0000"/>
                </a:solidFill>
              </a:rPr>
              <a:t>TỪ</a:t>
            </a:r>
          </a:p>
        </p:txBody>
      </p:sp>
      <p:sp>
        <p:nvSpPr>
          <p:cNvPr id="2053" name="AutoShape 5" descr="http://thcs-bongsaoa-tphcm.edu.vn/home/themes/default/images/logo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5" name="AutoShape 7" descr="http://thcs-bongsaoa-tphcm.edu.vn/home/themes/default/images/logo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7" name="AutoShape 9" descr="http://thcs-bongsaoa-tphcm.edu.vn/home/themes/default/images/logo.gif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8" name="Picture 10" descr="C:\Users\Hp\Desktop\logo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518" y="457200"/>
            <a:ext cx="1352550" cy="135255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38125"/>
            <a:ext cx="6477000" cy="868363"/>
          </a:xfrm>
        </p:spPr>
        <p:txBody>
          <a:bodyPr/>
          <a:lstStyle/>
          <a:p>
            <a:r>
              <a:rPr lang="en-US" dirty="0" smtClean="0"/>
              <a:t>NỘI DUNG</a:t>
            </a:r>
            <a:endParaRPr lang="en-US" dirty="0"/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1927225" y="3460750"/>
            <a:ext cx="5311775" cy="688975"/>
            <a:chOff x="720" y="1392"/>
            <a:chExt cx="4058" cy="480"/>
          </a:xfrm>
        </p:grpSpPr>
        <p:sp>
          <p:nvSpPr>
            <p:cNvPr id="6" name="AutoShape 4"/>
            <p:cNvSpPr>
              <a:spLocks noChangeArrowheads="1"/>
            </p:cNvSpPr>
            <p:nvPr/>
          </p:nvSpPr>
          <p:spPr bwMode="gray">
            <a:xfrm>
              <a:off x="720" y="1392"/>
              <a:ext cx="4058" cy="48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chemeClr val="accent2"/>
                </a:gs>
                <a:gs pos="50000">
                  <a:schemeClr val="accent2">
                    <a:gamma/>
                    <a:shade val="92157"/>
                    <a:invGamma/>
                  </a:schemeClr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730" y="1407"/>
              <a:ext cx="4043" cy="444"/>
              <a:chOff x="744" y="1407"/>
              <a:chExt cx="3988" cy="444"/>
            </a:xfrm>
          </p:grpSpPr>
          <p:sp>
            <p:nvSpPr>
              <p:cNvPr id="8" name="AutoShape 6"/>
              <p:cNvSpPr>
                <a:spLocks noChangeArrowheads="1"/>
              </p:cNvSpPr>
              <p:nvPr/>
            </p:nvSpPr>
            <p:spPr bwMode="gray">
              <a:xfrm>
                <a:off x="744" y="1736"/>
                <a:ext cx="3988" cy="1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accent2">
                      <a:alpha val="0"/>
                    </a:schemeClr>
                  </a:gs>
                  <a:gs pos="100000">
                    <a:schemeClr val="accent2">
                      <a:gamma/>
                      <a:tint val="0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" name="AutoShape 7"/>
              <p:cNvSpPr>
                <a:spLocks noChangeArrowheads="1"/>
              </p:cNvSpPr>
              <p:nvPr/>
            </p:nvSpPr>
            <p:spPr bwMode="gray">
              <a:xfrm>
                <a:off x="744" y="1407"/>
                <a:ext cx="3988" cy="1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accent2">
                      <a:gamma/>
                      <a:tint val="0"/>
                      <a:invGamma/>
                    </a:schemeClr>
                  </a:gs>
                  <a:gs pos="100000">
                    <a:schemeClr val="accent2">
                      <a:alpha val="0"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0" name="Group 8"/>
          <p:cNvGrpSpPr>
            <a:grpSpLocks/>
          </p:cNvGrpSpPr>
          <p:nvPr/>
        </p:nvGrpSpPr>
        <p:grpSpPr bwMode="auto">
          <a:xfrm>
            <a:off x="1927225" y="4325938"/>
            <a:ext cx="5311775" cy="688975"/>
            <a:chOff x="720" y="1392"/>
            <a:chExt cx="4058" cy="480"/>
          </a:xfrm>
        </p:grpSpPr>
        <p:sp>
          <p:nvSpPr>
            <p:cNvPr id="11" name="AutoShape 9"/>
            <p:cNvSpPr>
              <a:spLocks noChangeArrowheads="1"/>
            </p:cNvSpPr>
            <p:nvPr/>
          </p:nvSpPr>
          <p:spPr bwMode="gray">
            <a:xfrm>
              <a:off x="720" y="1392"/>
              <a:ext cx="4058" cy="48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chemeClr val="hlink"/>
                </a:gs>
                <a:gs pos="50000">
                  <a:schemeClr val="hlink">
                    <a:gamma/>
                    <a:shade val="92157"/>
                    <a:invGamma/>
                  </a:schemeClr>
                </a:gs>
                <a:gs pos="100000">
                  <a:schemeClr val="hlink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2" name="Group 10"/>
            <p:cNvGrpSpPr>
              <a:grpSpLocks/>
            </p:cNvGrpSpPr>
            <p:nvPr/>
          </p:nvGrpSpPr>
          <p:grpSpPr bwMode="auto">
            <a:xfrm>
              <a:off x="730" y="1407"/>
              <a:ext cx="4043" cy="444"/>
              <a:chOff x="744" y="1407"/>
              <a:chExt cx="3988" cy="444"/>
            </a:xfrm>
          </p:grpSpPr>
          <p:sp>
            <p:nvSpPr>
              <p:cNvPr id="13" name="AutoShape 11"/>
              <p:cNvSpPr>
                <a:spLocks noChangeArrowheads="1"/>
              </p:cNvSpPr>
              <p:nvPr/>
            </p:nvSpPr>
            <p:spPr bwMode="gray">
              <a:xfrm>
                <a:off x="744" y="1736"/>
                <a:ext cx="3988" cy="1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hlink">
                      <a:alpha val="0"/>
                    </a:schemeClr>
                  </a:gs>
                  <a:gs pos="100000">
                    <a:schemeClr val="hlink">
                      <a:gamma/>
                      <a:tint val="0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AutoShape 12"/>
              <p:cNvSpPr>
                <a:spLocks noChangeArrowheads="1"/>
              </p:cNvSpPr>
              <p:nvPr/>
            </p:nvSpPr>
            <p:spPr bwMode="gray">
              <a:xfrm>
                <a:off x="744" y="1407"/>
                <a:ext cx="3988" cy="1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hlink">
                      <a:gamma/>
                      <a:tint val="0"/>
                      <a:invGamma/>
                    </a:schemeClr>
                  </a:gs>
                  <a:gs pos="100000">
                    <a:schemeClr val="hlink">
                      <a:alpha val="0"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5" name="Group 18"/>
          <p:cNvGrpSpPr>
            <a:grpSpLocks/>
          </p:cNvGrpSpPr>
          <p:nvPr/>
        </p:nvGrpSpPr>
        <p:grpSpPr bwMode="auto">
          <a:xfrm>
            <a:off x="1927225" y="2597150"/>
            <a:ext cx="5311775" cy="688975"/>
            <a:chOff x="720" y="1392"/>
            <a:chExt cx="4058" cy="480"/>
          </a:xfrm>
        </p:grpSpPr>
        <p:sp>
          <p:nvSpPr>
            <p:cNvPr id="16" name="AutoShape 19"/>
            <p:cNvSpPr>
              <a:spLocks noChangeArrowheads="1"/>
            </p:cNvSpPr>
            <p:nvPr/>
          </p:nvSpPr>
          <p:spPr bwMode="gray">
            <a:xfrm>
              <a:off x="720" y="1392"/>
              <a:ext cx="4058" cy="48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chemeClr val="accent1"/>
                </a:gs>
                <a:gs pos="50000">
                  <a:schemeClr val="accent1">
                    <a:gamma/>
                    <a:shade val="92157"/>
                    <a:invGamma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7" name="Group 20"/>
            <p:cNvGrpSpPr>
              <a:grpSpLocks/>
            </p:cNvGrpSpPr>
            <p:nvPr/>
          </p:nvGrpSpPr>
          <p:grpSpPr bwMode="auto">
            <a:xfrm>
              <a:off x="730" y="1407"/>
              <a:ext cx="4043" cy="444"/>
              <a:chOff x="744" y="1407"/>
              <a:chExt cx="3988" cy="444"/>
            </a:xfrm>
          </p:grpSpPr>
          <p:sp>
            <p:nvSpPr>
              <p:cNvPr id="18" name="AutoShape 21"/>
              <p:cNvSpPr>
                <a:spLocks noChangeArrowheads="1"/>
              </p:cNvSpPr>
              <p:nvPr/>
            </p:nvSpPr>
            <p:spPr bwMode="gray">
              <a:xfrm>
                <a:off x="744" y="1736"/>
                <a:ext cx="3988" cy="1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accent1">
                      <a:alpha val="0"/>
                    </a:schemeClr>
                  </a:gs>
                  <a:gs pos="100000">
                    <a:schemeClr val="accent1">
                      <a:gamma/>
                      <a:tint val="0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" name="AutoShape 22"/>
              <p:cNvSpPr>
                <a:spLocks noChangeArrowheads="1"/>
              </p:cNvSpPr>
              <p:nvPr/>
            </p:nvSpPr>
            <p:spPr bwMode="gray">
              <a:xfrm>
                <a:off x="744" y="1407"/>
                <a:ext cx="3988" cy="1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accent1">
                      <a:gamma/>
                      <a:tint val="0"/>
                      <a:invGamma/>
                    </a:schemeClr>
                  </a:gs>
                  <a:gs pos="100000">
                    <a:schemeClr val="accent1">
                      <a:alpha val="0"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0" name="Text Box 23"/>
          <p:cNvSpPr txBox="1">
            <a:spLocks noChangeArrowheads="1"/>
          </p:cNvSpPr>
          <p:nvPr/>
        </p:nvSpPr>
        <p:spPr bwMode="white">
          <a:xfrm>
            <a:off x="2393950" y="2711450"/>
            <a:ext cx="449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ctr">
              <a:spcBef>
                <a:spcPct val="50000"/>
              </a:spcBef>
              <a:buClr>
                <a:schemeClr val="tx1"/>
              </a:buClr>
            </a:pPr>
            <a:r>
              <a:rPr lang="en-US" sz="2400" b="1" dirty="0">
                <a:solidFill>
                  <a:srgbClr val="FFFFFF"/>
                </a:solidFill>
                <a:cs typeface="Arial" charset="0"/>
              </a:rPr>
              <a:t>PHÓ </a:t>
            </a:r>
            <a:r>
              <a:rPr lang="en-US" sz="2400" b="1" dirty="0">
                <a:solidFill>
                  <a:srgbClr val="FFFFFF"/>
                </a:solidFill>
                <a:cs typeface="Arial" charset="0"/>
              </a:rPr>
              <a:t>TỪ LÀ </a:t>
            </a:r>
            <a:r>
              <a:rPr lang="en-US" sz="2400" b="1" dirty="0" smtClean="0">
                <a:solidFill>
                  <a:srgbClr val="FFFFFF"/>
                </a:solidFill>
                <a:cs typeface="Arial" charset="0"/>
              </a:rPr>
              <a:t>GÌ ?</a:t>
            </a:r>
            <a:endParaRPr lang="en-US" sz="2400" b="1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1" name="Text Box 24"/>
          <p:cNvSpPr txBox="1">
            <a:spLocks noChangeArrowheads="1"/>
          </p:cNvSpPr>
          <p:nvPr/>
        </p:nvSpPr>
        <p:spPr bwMode="white">
          <a:xfrm>
            <a:off x="2405063" y="3568700"/>
            <a:ext cx="449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ctr">
              <a:spcBef>
                <a:spcPct val="50000"/>
              </a:spcBef>
              <a:buClr>
                <a:schemeClr val="tx1"/>
              </a:buClr>
            </a:pPr>
            <a:r>
              <a:rPr lang="en-US" sz="2400" b="1" dirty="0">
                <a:solidFill>
                  <a:srgbClr val="FFFFFF"/>
                </a:solidFill>
                <a:cs typeface="Arial" charset="0"/>
              </a:rPr>
              <a:t>CÁC LOẠI PHÓ TỪ</a:t>
            </a:r>
            <a:endParaRPr lang="en-US" sz="2400" b="1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2" name="Text Box 25"/>
          <p:cNvSpPr txBox="1">
            <a:spLocks noChangeArrowheads="1"/>
          </p:cNvSpPr>
          <p:nvPr/>
        </p:nvSpPr>
        <p:spPr bwMode="white">
          <a:xfrm>
            <a:off x="2405063" y="4427538"/>
            <a:ext cx="449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ctr">
              <a:spcBef>
                <a:spcPct val="50000"/>
              </a:spcBef>
              <a:buClr>
                <a:schemeClr val="tx1"/>
              </a:buClr>
            </a:pPr>
            <a:r>
              <a:rPr lang="en-US" sz="2400" b="1" dirty="0" smtClean="0">
                <a:solidFill>
                  <a:srgbClr val="FFFFFF"/>
                </a:solidFill>
                <a:cs typeface="Arial" charset="0"/>
              </a:rPr>
              <a:t>LUYỆN TẬP</a:t>
            </a:r>
            <a:endParaRPr lang="en-US" sz="2400" b="1" dirty="0">
              <a:solidFill>
                <a:srgbClr val="FFFFFF"/>
              </a:solidFill>
              <a:cs typeface="Arial" charset="0"/>
            </a:endParaRPr>
          </a:p>
        </p:txBody>
      </p:sp>
      <p:pic>
        <p:nvPicPr>
          <p:cNvPr id="23" name="Picture 28" descr="1"/>
          <p:cNvPicPr>
            <a:picLocks noChangeAspect="1" noChangeArrowheads="1"/>
          </p:cNvPicPr>
          <p:nvPr/>
        </p:nvPicPr>
        <p:blipFill>
          <a:blip r:embed="rId2">
            <a:lum bright="-6000" contrast="24000"/>
          </a:blip>
          <a:srcRect l="42606" t="64474" r="19473"/>
          <a:stretch>
            <a:fillRect/>
          </a:stretch>
        </p:blipFill>
        <p:spPr bwMode="auto">
          <a:xfrm>
            <a:off x="1743075" y="4300538"/>
            <a:ext cx="792163" cy="949325"/>
          </a:xfrm>
          <a:prstGeom prst="rect">
            <a:avLst/>
          </a:prstGeom>
          <a:noFill/>
        </p:spPr>
      </p:pic>
      <p:pic>
        <p:nvPicPr>
          <p:cNvPr id="24" name="Picture 29" descr="1"/>
          <p:cNvPicPr>
            <a:picLocks noChangeAspect="1" noChangeArrowheads="1"/>
          </p:cNvPicPr>
          <p:nvPr/>
        </p:nvPicPr>
        <p:blipFill>
          <a:blip r:embed="rId2">
            <a:lum bright="-6000" contrast="24000"/>
          </a:blip>
          <a:srcRect l="42606" t="64474" r="19473"/>
          <a:stretch>
            <a:fillRect/>
          </a:stretch>
        </p:blipFill>
        <p:spPr bwMode="auto">
          <a:xfrm>
            <a:off x="1743075" y="3449638"/>
            <a:ext cx="792163" cy="949325"/>
          </a:xfrm>
          <a:prstGeom prst="rect">
            <a:avLst/>
          </a:prstGeom>
          <a:noFill/>
        </p:spPr>
      </p:pic>
      <p:pic>
        <p:nvPicPr>
          <p:cNvPr id="25" name="Picture 30" descr="1"/>
          <p:cNvPicPr>
            <a:picLocks noChangeAspect="1" noChangeArrowheads="1"/>
          </p:cNvPicPr>
          <p:nvPr/>
        </p:nvPicPr>
        <p:blipFill>
          <a:blip r:embed="rId2">
            <a:lum bright="-6000" contrast="24000"/>
          </a:blip>
          <a:srcRect l="42606" t="64474" r="19473"/>
          <a:stretch>
            <a:fillRect/>
          </a:stretch>
        </p:blipFill>
        <p:spPr bwMode="auto">
          <a:xfrm>
            <a:off x="1731963" y="2592388"/>
            <a:ext cx="792162" cy="949325"/>
          </a:xfrm>
          <a:prstGeom prst="rect">
            <a:avLst/>
          </a:prstGeom>
          <a:noFill/>
        </p:spPr>
      </p:pic>
      <p:sp>
        <p:nvSpPr>
          <p:cNvPr id="26" name="Text Box 31"/>
          <p:cNvSpPr txBox="1">
            <a:spLocks noChangeArrowheads="1"/>
          </p:cNvSpPr>
          <p:nvPr/>
        </p:nvSpPr>
        <p:spPr bwMode="white">
          <a:xfrm>
            <a:off x="2073275" y="52832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FFFFFF"/>
                </a:solidFill>
                <a:cs typeface="Arial" charset="0"/>
              </a:rPr>
              <a:t>4</a:t>
            </a:r>
          </a:p>
        </p:txBody>
      </p:sp>
      <p:sp>
        <p:nvSpPr>
          <p:cNvPr id="27" name="Text Box 32"/>
          <p:cNvSpPr txBox="1">
            <a:spLocks noChangeArrowheads="1"/>
          </p:cNvSpPr>
          <p:nvPr/>
        </p:nvSpPr>
        <p:spPr bwMode="white">
          <a:xfrm>
            <a:off x="2052638" y="2689225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FFFFFF"/>
                </a:solidFill>
                <a:cs typeface="Arial" charset="0"/>
              </a:rPr>
              <a:t>1</a:t>
            </a:r>
          </a:p>
        </p:txBody>
      </p:sp>
      <p:sp>
        <p:nvSpPr>
          <p:cNvPr id="28" name="Text Box 33"/>
          <p:cNvSpPr txBox="1">
            <a:spLocks noChangeArrowheads="1"/>
          </p:cNvSpPr>
          <p:nvPr/>
        </p:nvSpPr>
        <p:spPr bwMode="white">
          <a:xfrm>
            <a:off x="2065338" y="3548063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FFFFFF"/>
                </a:solidFill>
                <a:cs typeface="Arial" charset="0"/>
              </a:rPr>
              <a:t>2</a:t>
            </a:r>
          </a:p>
        </p:txBody>
      </p:sp>
      <p:sp>
        <p:nvSpPr>
          <p:cNvPr id="29" name="Text Box 34"/>
          <p:cNvSpPr txBox="1">
            <a:spLocks noChangeArrowheads="1"/>
          </p:cNvSpPr>
          <p:nvPr/>
        </p:nvSpPr>
        <p:spPr bwMode="white">
          <a:xfrm>
            <a:off x="2065338" y="4435475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FFFFFF"/>
                </a:solidFill>
                <a:cs typeface="Arial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64648123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9"/>
          <p:cNvSpPr txBox="1">
            <a:spLocks noChangeArrowheads="1"/>
          </p:cNvSpPr>
          <p:nvPr/>
        </p:nvSpPr>
        <p:spPr bwMode="auto">
          <a:xfrm>
            <a:off x="304800" y="2307372"/>
            <a:ext cx="8610600" cy="4093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AutoNum type="alphaLcPeriod"/>
            </a:pPr>
            <a:r>
              <a:rPr lang="en-US" sz="2000" b="1" dirty="0" err="1">
                <a:solidFill>
                  <a:srgbClr val="000000"/>
                </a:solidFill>
              </a:rPr>
              <a:t>Viên</a:t>
            </a:r>
            <a:r>
              <a:rPr lang="en-US" sz="2000" b="1" dirty="0">
                <a:solidFill>
                  <a:srgbClr val="000000"/>
                </a:solidFill>
              </a:rPr>
              <a:t> </a:t>
            </a:r>
            <a:r>
              <a:rPr lang="en-US" sz="2000" b="1" dirty="0" err="1">
                <a:solidFill>
                  <a:srgbClr val="000000"/>
                </a:solidFill>
              </a:rPr>
              <a:t>quan</a:t>
            </a:r>
            <a:r>
              <a:rPr lang="en-US" sz="2000" b="1" dirty="0">
                <a:solidFill>
                  <a:srgbClr val="000000"/>
                </a:solidFill>
              </a:rPr>
              <a:t> </a:t>
            </a:r>
            <a:r>
              <a:rPr lang="en-US" sz="2000" b="1" dirty="0" err="1">
                <a:solidFill>
                  <a:srgbClr val="000000"/>
                </a:solidFill>
              </a:rPr>
              <a:t>ấy</a:t>
            </a:r>
            <a:r>
              <a:rPr lang="en-US" sz="2000" b="1" dirty="0">
                <a:solidFill>
                  <a:srgbClr val="000000"/>
                </a:solidFill>
              </a:rPr>
              <a:t> </a:t>
            </a:r>
            <a:r>
              <a:rPr lang="en-US" sz="2000" b="1" dirty="0" err="1">
                <a:solidFill>
                  <a:srgbClr val="FF0000"/>
                </a:solidFill>
              </a:rPr>
              <a:t>đã</a:t>
            </a:r>
            <a:r>
              <a:rPr lang="en-US" sz="2000" b="1" dirty="0">
                <a:solidFill>
                  <a:srgbClr val="000000"/>
                </a:solidFill>
              </a:rPr>
              <a:t> </a:t>
            </a:r>
            <a:r>
              <a:rPr lang="en-US" sz="2000" b="1" dirty="0" err="1">
                <a:solidFill>
                  <a:srgbClr val="000000"/>
                </a:solidFill>
              </a:rPr>
              <a:t>đi</a:t>
            </a:r>
            <a:r>
              <a:rPr lang="en-US" sz="2000" b="1" dirty="0">
                <a:solidFill>
                  <a:srgbClr val="000000"/>
                </a:solidFill>
              </a:rPr>
              <a:t> </a:t>
            </a:r>
            <a:r>
              <a:rPr lang="en-US" sz="2000" b="1" dirty="0" err="1">
                <a:solidFill>
                  <a:srgbClr val="000000"/>
                </a:solidFill>
              </a:rPr>
              <a:t>nhiều</a:t>
            </a:r>
            <a:r>
              <a:rPr lang="en-US" sz="2000" b="1" dirty="0">
                <a:solidFill>
                  <a:srgbClr val="000000"/>
                </a:solidFill>
              </a:rPr>
              <a:t> </a:t>
            </a:r>
            <a:r>
              <a:rPr lang="en-US" sz="2000" b="1" dirty="0" err="1">
                <a:solidFill>
                  <a:srgbClr val="000000"/>
                </a:solidFill>
              </a:rPr>
              <a:t>nơi</a:t>
            </a:r>
            <a:r>
              <a:rPr lang="en-US" sz="2000" b="1" dirty="0">
                <a:solidFill>
                  <a:srgbClr val="000000"/>
                </a:solidFill>
              </a:rPr>
              <a:t>, </a:t>
            </a:r>
            <a:r>
              <a:rPr lang="en-US" sz="2000" b="1" dirty="0" err="1">
                <a:solidFill>
                  <a:srgbClr val="000000"/>
                </a:solidFill>
              </a:rPr>
              <a:t>đến</a:t>
            </a:r>
            <a:r>
              <a:rPr lang="en-US" sz="2000" b="1" dirty="0">
                <a:solidFill>
                  <a:srgbClr val="000000"/>
                </a:solidFill>
              </a:rPr>
              <a:t> </a:t>
            </a:r>
            <a:r>
              <a:rPr lang="en-US" sz="2000" b="1" dirty="0" err="1">
                <a:solidFill>
                  <a:srgbClr val="000000"/>
                </a:solidFill>
              </a:rPr>
              <a:t>đâu</a:t>
            </a:r>
            <a:r>
              <a:rPr lang="en-US" sz="2000" b="1" dirty="0">
                <a:solidFill>
                  <a:srgbClr val="000000"/>
                </a:solidFill>
              </a:rPr>
              <a:t> </a:t>
            </a:r>
            <a:r>
              <a:rPr lang="en-US" sz="2000" b="1" dirty="0" err="1">
                <a:solidFill>
                  <a:srgbClr val="000000"/>
                </a:solidFill>
              </a:rPr>
              <a:t>quan</a:t>
            </a:r>
            <a:r>
              <a:rPr lang="en-US" sz="2000" b="1" dirty="0">
                <a:solidFill>
                  <a:srgbClr val="000000"/>
                </a:solidFill>
              </a:rPr>
              <a:t> </a:t>
            </a:r>
            <a:r>
              <a:rPr lang="en-US" sz="2000" b="1" dirty="0" err="1">
                <a:solidFill>
                  <a:srgbClr val="FF0000"/>
                </a:solidFill>
              </a:rPr>
              <a:t>cũng</a:t>
            </a:r>
            <a:r>
              <a:rPr lang="en-US" sz="2000" b="1" dirty="0">
                <a:solidFill>
                  <a:srgbClr val="000000"/>
                </a:solidFill>
              </a:rPr>
              <a:t> </a:t>
            </a:r>
            <a:r>
              <a:rPr lang="en-US" sz="2000" b="1" dirty="0" err="1">
                <a:solidFill>
                  <a:srgbClr val="000000"/>
                </a:solidFill>
              </a:rPr>
              <a:t>ra</a:t>
            </a:r>
            <a:r>
              <a:rPr lang="en-US" sz="2000" b="1" dirty="0">
                <a:solidFill>
                  <a:srgbClr val="000000"/>
                </a:solidFill>
              </a:rPr>
              <a:t> </a:t>
            </a:r>
            <a:r>
              <a:rPr lang="en-US" sz="2000" b="1" dirty="0" err="1">
                <a:solidFill>
                  <a:srgbClr val="000000"/>
                </a:solidFill>
              </a:rPr>
              <a:t>những</a:t>
            </a:r>
            <a:r>
              <a:rPr lang="en-US" sz="2000" b="1" dirty="0">
                <a:solidFill>
                  <a:srgbClr val="000000"/>
                </a:solidFill>
              </a:rPr>
              <a:t> </a:t>
            </a:r>
            <a:r>
              <a:rPr lang="en-US" sz="2000" b="1" dirty="0" err="1">
                <a:solidFill>
                  <a:srgbClr val="000000"/>
                </a:solidFill>
              </a:rPr>
              <a:t>câu</a:t>
            </a:r>
            <a:r>
              <a:rPr lang="en-US" sz="2000" b="1" dirty="0">
                <a:solidFill>
                  <a:srgbClr val="000000"/>
                </a:solidFill>
              </a:rPr>
              <a:t> </a:t>
            </a:r>
            <a:r>
              <a:rPr lang="en-US" sz="2000" b="1" dirty="0" err="1">
                <a:solidFill>
                  <a:srgbClr val="000000"/>
                </a:solidFill>
              </a:rPr>
              <a:t>đố</a:t>
            </a:r>
            <a:r>
              <a:rPr lang="en-US" sz="2000" b="1" dirty="0">
                <a:solidFill>
                  <a:srgbClr val="000000"/>
                </a:solidFill>
              </a:rPr>
              <a:t> </a:t>
            </a:r>
            <a:endParaRPr lang="en-US" sz="2000" b="1" dirty="0" smtClean="0">
              <a:solidFill>
                <a:srgbClr val="000000"/>
              </a:solidFill>
            </a:endParaRPr>
          </a:p>
          <a:p>
            <a:pPr marL="0" indent="0">
              <a:spcBef>
                <a:spcPct val="50000"/>
              </a:spcBef>
            </a:pPr>
            <a:r>
              <a:rPr lang="en-US" sz="2000" b="1" dirty="0" smtClean="0">
                <a:solidFill>
                  <a:srgbClr val="000000"/>
                </a:solidFill>
              </a:rPr>
              <a:t>     </a:t>
            </a:r>
            <a:r>
              <a:rPr lang="en-US" sz="2000" b="1" dirty="0" err="1" smtClean="0">
                <a:solidFill>
                  <a:srgbClr val="000000"/>
                </a:solidFill>
              </a:rPr>
              <a:t>oái</a:t>
            </a:r>
            <a:r>
              <a:rPr lang="en-US" sz="2000" b="1" dirty="0" smtClean="0">
                <a:solidFill>
                  <a:srgbClr val="000000"/>
                </a:solidFill>
              </a:rPr>
              <a:t> </a:t>
            </a:r>
            <a:r>
              <a:rPr lang="en-US" sz="2000" b="1" dirty="0" err="1">
                <a:solidFill>
                  <a:srgbClr val="000000"/>
                </a:solidFill>
              </a:rPr>
              <a:t>oăm</a:t>
            </a:r>
            <a:r>
              <a:rPr lang="en-US" sz="2000" b="1" dirty="0">
                <a:solidFill>
                  <a:srgbClr val="000000"/>
                </a:solidFill>
              </a:rPr>
              <a:t> </a:t>
            </a:r>
            <a:r>
              <a:rPr lang="en-US" sz="2000" b="1" dirty="0" err="1">
                <a:solidFill>
                  <a:srgbClr val="000000"/>
                </a:solidFill>
              </a:rPr>
              <a:t>để</a:t>
            </a:r>
            <a:r>
              <a:rPr lang="en-US" sz="2000" b="1" dirty="0">
                <a:solidFill>
                  <a:srgbClr val="000000"/>
                </a:solidFill>
              </a:rPr>
              <a:t> </a:t>
            </a:r>
            <a:r>
              <a:rPr lang="en-US" sz="2000" b="1" dirty="0" err="1">
                <a:solidFill>
                  <a:srgbClr val="000000"/>
                </a:solidFill>
              </a:rPr>
              <a:t>hỏi</a:t>
            </a:r>
            <a:r>
              <a:rPr lang="en-US" sz="2000" b="1" dirty="0">
                <a:solidFill>
                  <a:srgbClr val="000000"/>
                </a:solidFill>
              </a:rPr>
              <a:t> </a:t>
            </a:r>
            <a:r>
              <a:rPr lang="en-US" sz="2000" b="1" dirty="0" err="1">
                <a:solidFill>
                  <a:srgbClr val="000000"/>
                </a:solidFill>
              </a:rPr>
              <a:t>mọi</a:t>
            </a:r>
            <a:r>
              <a:rPr lang="en-US" sz="2000" b="1" dirty="0">
                <a:solidFill>
                  <a:srgbClr val="000000"/>
                </a:solidFill>
              </a:rPr>
              <a:t> </a:t>
            </a:r>
            <a:r>
              <a:rPr lang="en-US" sz="2000" b="1" dirty="0" err="1">
                <a:solidFill>
                  <a:srgbClr val="000000"/>
                </a:solidFill>
              </a:rPr>
              <a:t>người</a:t>
            </a:r>
            <a:r>
              <a:rPr lang="en-US" sz="2000" b="1" dirty="0">
                <a:solidFill>
                  <a:srgbClr val="000000"/>
                </a:solidFill>
              </a:rPr>
              <a:t>, </a:t>
            </a:r>
            <a:r>
              <a:rPr lang="en-US" sz="2000" b="1" dirty="0" err="1">
                <a:solidFill>
                  <a:srgbClr val="000000"/>
                </a:solidFill>
              </a:rPr>
              <a:t>tuy</a:t>
            </a:r>
            <a:r>
              <a:rPr lang="en-US" sz="2000" b="1" dirty="0">
                <a:solidFill>
                  <a:srgbClr val="000000"/>
                </a:solidFill>
              </a:rPr>
              <a:t> </a:t>
            </a:r>
            <a:r>
              <a:rPr lang="en-US" sz="2000" b="1" dirty="0" err="1">
                <a:solidFill>
                  <a:srgbClr val="000000"/>
                </a:solidFill>
              </a:rPr>
              <a:t>mất</a:t>
            </a:r>
            <a:r>
              <a:rPr lang="en-US" sz="2000" b="1" dirty="0">
                <a:solidFill>
                  <a:srgbClr val="000000"/>
                </a:solidFill>
              </a:rPr>
              <a:t> </a:t>
            </a:r>
            <a:r>
              <a:rPr lang="en-US" sz="2000" b="1" dirty="0" err="1">
                <a:solidFill>
                  <a:srgbClr val="000000"/>
                </a:solidFill>
              </a:rPr>
              <a:t>nhiều</a:t>
            </a:r>
            <a:r>
              <a:rPr lang="en-US" sz="2000" b="1" dirty="0">
                <a:solidFill>
                  <a:srgbClr val="000000"/>
                </a:solidFill>
              </a:rPr>
              <a:t> </a:t>
            </a:r>
            <a:r>
              <a:rPr lang="en-US" sz="2000" b="1" dirty="0" err="1">
                <a:solidFill>
                  <a:srgbClr val="000000"/>
                </a:solidFill>
              </a:rPr>
              <a:t>công</a:t>
            </a:r>
            <a:r>
              <a:rPr lang="en-US" sz="2000" b="1" dirty="0">
                <a:solidFill>
                  <a:srgbClr val="000000"/>
                </a:solidFill>
              </a:rPr>
              <a:t> </a:t>
            </a:r>
            <a:r>
              <a:rPr lang="en-US" sz="2000" b="1" dirty="0" err="1">
                <a:solidFill>
                  <a:srgbClr val="000000"/>
                </a:solidFill>
              </a:rPr>
              <a:t>mà</a:t>
            </a:r>
            <a:r>
              <a:rPr lang="en-US" sz="2000" b="1" dirty="0">
                <a:solidFill>
                  <a:srgbClr val="000000"/>
                </a:solidFill>
              </a:rPr>
              <a:t> </a:t>
            </a:r>
            <a:r>
              <a:rPr lang="en-US" sz="2000" b="1" dirty="0" err="1">
                <a:solidFill>
                  <a:srgbClr val="FF0000"/>
                </a:solidFill>
              </a:rPr>
              <a:t>vẫn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 err="1">
                <a:solidFill>
                  <a:srgbClr val="FF0000"/>
                </a:solidFill>
              </a:rPr>
              <a:t>chưa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 err="1">
                <a:solidFill>
                  <a:srgbClr val="000000"/>
                </a:solidFill>
              </a:rPr>
              <a:t>thấy</a:t>
            </a:r>
            <a:r>
              <a:rPr lang="en-US" sz="2000" b="1" dirty="0">
                <a:solidFill>
                  <a:srgbClr val="000000"/>
                </a:solidFill>
              </a:rPr>
              <a:t> </a:t>
            </a:r>
            <a:endParaRPr lang="en-US" sz="2000" b="1" dirty="0" smtClean="0">
              <a:solidFill>
                <a:srgbClr val="000000"/>
              </a:solidFill>
            </a:endParaRPr>
          </a:p>
          <a:p>
            <a:pPr marL="0" indent="0">
              <a:spcBef>
                <a:spcPct val="50000"/>
              </a:spcBef>
            </a:pPr>
            <a:r>
              <a:rPr lang="en-US" sz="2000" b="1" dirty="0" smtClean="0">
                <a:solidFill>
                  <a:srgbClr val="000000"/>
                </a:solidFill>
              </a:rPr>
              <a:t>     </a:t>
            </a:r>
            <a:r>
              <a:rPr lang="en-US" sz="2000" b="1" dirty="0" err="1" smtClean="0">
                <a:solidFill>
                  <a:srgbClr val="000000"/>
                </a:solidFill>
              </a:rPr>
              <a:t>có</a:t>
            </a:r>
            <a:r>
              <a:rPr lang="en-US" sz="2000" b="1" dirty="0" smtClean="0">
                <a:solidFill>
                  <a:srgbClr val="000000"/>
                </a:solidFill>
              </a:rPr>
              <a:t> </a:t>
            </a:r>
            <a:r>
              <a:rPr lang="en-US" sz="2000" b="1" dirty="0" err="1">
                <a:solidFill>
                  <a:srgbClr val="000000"/>
                </a:solidFill>
              </a:rPr>
              <a:t>người</a:t>
            </a:r>
            <a:r>
              <a:rPr lang="en-US" sz="2000" b="1" dirty="0">
                <a:solidFill>
                  <a:srgbClr val="000000"/>
                </a:solidFill>
              </a:rPr>
              <a:t> </a:t>
            </a:r>
            <a:r>
              <a:rPr lang="en-US" sz="2000" b="1" dirty="0" err="1">
                <a:solidFill>
                  <a:srgbClr val="000000"/>
                </a:solidFill>
              </a:rPr>
              <a:t>nào</a:t>
            </a:r>
            <a:r>
              <a:rPr lang="en-US" sz="2000" b="1" dirty="0">
                <a:solidFill>
                  <a:srgbClr val="000000"/>
                </a:solidFill>
              </a:rPr>
              <a:t> </a:t>
            </a:r>
            <a:r>
              <a:rPr lang="en-US" sz="2000" b="1" dirty="0" err="1">
                <a:solidFill>
                  <a:srgbClr val="FF0000"/>
                </a:solidFill>
              </a:rPr>
              <a:t>thật</a:t>
            </a:r>
            <a:r>
              <a:rPr lang="en-US" sz="2000" b="1" dirty="0">
                <a:solidFill>
                  <a:srgbClr val="000000"/>
                </a:solidFill>
              </a:rPr>
              <a:t> </a:t>
            </a:r>
            <a:r>
              <a:rPr lang="en-US" sz="2000" b="1" dirty="0" err="1">
                <a:solidFill>
                  <a:srgbClr val="000000"/>
                </a:solidFill>
              </a:rPr>
              <a:t>lỗi</a:t>
            </a:r>
            <a:r>
              <a:rPr lang="en-US" sz="2000" b="1" dirty="0">
                <a:solidFill>
                  <a:srgbClr val="000000"/>
                </a:solidFill>
              </a:rPr>
              <a:t> </a:t>
            </a:r>
            <a:r>
              <a:rPr lang="en-US" sz="2000" b="1" dirty="0" err="1">
                <a:solidFill>
                  <a:srgbClr val="000000"/>
                </a:solidFill>
              </a:rPr>
              <a:t>lạc</a:t>
            </a:r>
            <a:r>
              <a:rPr lang="en-US" sz="2000" b="1" dirty="0">
                <a:solidFill>
                  <a:srgbClr val="000000"/>
                </a:solidFill>
              </a:rPr>
              <a:t>. </a:t>
            </a:r>
            <a:endParaRPr lang="en-US" sz="2000" b="1" dirty="0" smtClean="0">
              <a:solidFill>
                <a:srgbClr val="000000"/>
              </a:solidFill>
            </a:endParaRPr>
          </a:p>
          <a:p>
            <a:pPr marL="0" indent="0">
              <a:spcBef>
                <a:spcPct val="50000"/>
              </a:spcBef>
            </a:pPr>
            <a:r>
              <a:rPr lang="en-US" sz="2000" b="1" i="1" dirty="0">
                <a:solidFill>
                  <a:srgbClr val="000000"/>
                </a:solidFill>
              </a:rPr>
              <a:t>	</a:t>
            </a:r>
            <a:r>
              <a:rPr lang="en-US" sz="2000" b="1" i="1" dirty="0" smtClean="0">
                <a:solidFill>
                  <a:srgbClr val="000000"/>
                </a:solidFill>
              </a:rPr>
              <a:t>					(</a:t>
            </a:r>
            <a:r>
              <a:rPr lang="en-US" sz="2000" b="1" i="1" dirty="0" err="1" smtClean="0">
                <a:solidFill>
                  <a:srgbClr val="000000"/>
                </a:solidFill>
              </a:rPr>
              <a:t>Em</a:t>
            </a:r>
            <a:r>
              <a:rPr lang="en-US" sz="2000" b="1" i="1" dirty="0" smtClean="0">
                <a:solidFill>
                  <a:srgbClr val="000000"/>
                </a:solidFill>
              </a:rPr>
              <a:t> </a:t>
            </a:r>
            <a:r>
              <a:rPr lang="en-US" sz="2000" b="1" i="1" dirty="0" err="1">
                <a:solidFill>
                  <a:srgbClr val="000000"/>
                </a:solidFill>
              </a:rPr>
              <a:t>bé</a:t>
            </a:r>
            <a:r>
              <a:rPr lang="en-US" sz="2000" b="1" i="1" dirty="0">
                <a:solidFill>
                  <a:srgbClr val="000000"/>
                </a:solidFill>
              </a:rPr>
              <a:t> </a:t>
            </a:r>
            <a:r>
              <a:rPr lang="en-US" sz="2000" b="1" i="1" dirty="0" err="1">
                <a:solidFill>
                  <a:srgbClr val="000000"/>
                </a:solidFill>
              </a:rPr>
              <a:t>thông</a:t>
            </a:r>
            <a:r>
              <a:rPr lang="en-US" sz="2000" b="1" i="1" dirty="0">
                <a:solidFill>
                  <a:srgbClr val="000000"/>
                </a:solidFill>
              </a:rPr>
              <a:t> minh</a:t>
            </a:r>
            <a:r>
              <a:rPr lang="en-US" sz="2000" b="1" i="1" dirty="0" smtClean="0">
                <a:solidFill>
                  <a:srgbClr val="000000"/>
                </a:solidFill>
              </a:rPr>
              <a:t>)</a:t>
            </a:r>
          </a:p>
          <a:p>
            <a:pPr marL="0" indent="0">
              <a:spcBef>
                <a:spcPct val="50000"/>
              </a:spcBef>
            </a:pPr>
            <a:endParaRPr lang="en-US" sz="2000" b="1" i="1" dirty="0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rgbClr val="000000"/>
                </a:solidFill>
              </a:rPr>
              <a:t>b. </a:t>
            </a:r>
            <a:r>
              <a:rPr lang="en-US" sz="2000" b="1" dirty="0" err="1">
                <a:solidFill>
                  <a:srgbClr val="000000"/>
                </a:solidFill>
              </a:rPr>
              <a:t>Lúc</a:t>
            </a:r>
            <a:r>
              <a:rPr lang="en-US" sz="2000" b="1" dirty="0">
                <a:solidFill>
                  <a:srgbClr val="000000"/>
                </a:solidFill>
              </a:rPr>
              <a:t> </a:t>
            </a:r>
            <a:r>
              <a:rPr lang="en-US" sz="2000" b="1" dirty="0" err="1">
                <a:solidFill>
                  <a:srgbClr val="000000"/>
                </a:solidFill>
              </a:rPr>
              <a:t>tôi</a:t>
            </a:r>
            <a:r>
              <a:rPr lang="en-US" sz="2000" b="1" dirty="0">
                <a:solidFill>
                  <a:srgbClr val="000000"/>
                </a:solidFill>
              </a:rPr>
              <a:t> </a:t>
            </a:r>
            <a:r>
              <a:rPr lang="en-US" sz="2000" b="1" dirty="0" err="1">
                <a:solidFill>
                  <a:srgbClr val="000000"/>
                </a:solidFill>
              </a:rPr>
              <a:t>đi</a:t>
            </a:r>
            <a:r>
              <a:rPr lang="en-US" sz="2000" b="1" dirty="0">
                <a:solidFill>
                  <a:srgbClr val="000000"/>
                </a:solidFill>
              </a:rPr>
              <a:t> </a:t>
            </a:r>
            <a:r>
              <a:rPr lang="en-US" sz="2000" b="1" dirty="0" err="1">
                <a:solidFill>
                  <a:srgbClr val="000000"/>
                </a:solidFill>
              </a:rPr>
              <a:t>bách</a:t>
            </a:r>
            <a:r>
              <a:rPr lang="en-US" sz="2000" b="1" dirty="0">
                <a:solidFill>
                  <a:srgbClr val="000000"/>
                </a:solidFill>
              </a:rPr>
              <a:t> </a:t>
            </a:r>
            <a:r>
              <a:rPr lang="en-US" sz="2000" b="1" dirty="0" err="1">
                <a:solidFill>
                  <a:srgbClr val="000000"/>
                </a:solidFill>
              </a:rPr>
              <a:t>bộ</a:t>
            </a:r>
            <a:r>
              <a:rPr lang="en-US" sz="2000" b="1" dirty="0">
                <a:solidFill>
                  <a:srgbClr val="000000"/>
                </a:solidFill>
              </a:rPr>
              <a:t> </a:t>
            </a:r>
            <a:r>
              <a:rPr lang="en-US" sz="2000" b="1" dirty="0" err="1">
                <a:solidFill>
                  <a:srgbClr val="000000"/>
                </a:solidFill>
              </a:rPr>
              <a:t>thì</a:t>
            </a:r>
            <a:r>
              <a:rPr lang="en-US" sz="2000" b="1" dirty="0">
                <a:solidFill>
                  <a:srgbClr val="000000"/>
                </a:solidFill>
              </a:rPr>
              <a:t> </a:t>
            </a:r>
            <a:r>
              <a:rPr lang="en-US" sz="2000" b="1" dirty="0" err="1">
                <a:solidFill>
                  <a:srgbClr val="000000"/>
                </a:solidFill>
              </a:rPr>
              <a:t>cả</a:t>
            </a:r>
            <a:r>
              <a:rPr lang="en-US" sz="2000" b="1" dirty="0">
                <a:solidFill>
                  <a:srgbClr val="000000"/>
                </a:solidFill>
              </a:rPr>
              <a:t> </a:t>
            </a:r>
            <a:r>
              <a:rPr lang="en-US" sz="2000" b="1" dirty="0" err="1">
                <a:solidFill>
                  <a:srgbClr val="000000"/>
                </a:solidFill>
              </a:rPr>
              <a:t>người</a:t>
            </a:r>
            <a:r>
              <a:rPr lang="en-US" sz="2000" b="1" dirty="0">
                <a:solidFill>
                  <a:srgbClr val="000000"/>
                </a:solidFill>
              </a:rPr>
              <a:t> </a:t>
            </a:r>
            <a:r>
              <a:rPr lang="en-US" sz="2000" b="1" dirty="0" err="1">
                <a:solidFill>
                  <a:srgbClr val="000000"/>
                </a:solidFill>
              </a:rPr>
              <a:t>tôi</a:t>
            </a:r>
            <a:r>
              <a:rPr lang="en-US" sz="2000" b="1" dirty="0">
                <a:solidFill>
                  <a:srgbClr val="000000"/>
                </a:solidFill>
              </a:rPr>
              <a:t> rung </a:t>
            </a:r>
            <a:r>
              <a:rPr lang="en-US" sz="2000" b="1" dirty="0" err="1">
                <a:solidFill>
                  <a:srgbClr val="000000"/>
                </a:solidFill>
              </a:rPr>
              <a:t>rinh</a:t>
            </a:r>
            <a:r>
              <a:rPr lang="en-US" sz="2000" b="1" dirty="0">
                <a:solidFill>
                  <a:srgbClr val="000000"/>
                </a:solidFill>
              </a:rPr>
              <a:t> </a:t>
            </a:r>
            <a:r>
              <a:rPr lang="en-US" sz="2000" b="1" dirty="0" err="1">
                <a:solidFill>
                  <a:srgbClr val="000000"/>
                </a:solidFill>
              </a:rPr>
              <a:t>một</a:t>
            </a:r>
            <a:r>
              <a:rPr lang="en-US" sz="2000" b="1" dirty="0">
                <a:solidFill>
                  <a:srgbClr val="000000"/>
                </a:solidFill>
              </a:rPr>
              <a:t> </a:t>
            </a:r>
            <a:r>
              <a:rPr lang="en-US" sz="2000" b="1" dirty="0" err="1">
                <a:solidFill>
                  <a:srgbClr val="000000"/>
                </a:solidFill>
              </a:rPr>
              <a:t>màu</a:t>
            </a:r>
            <a:r>
              <a:rPr lang="en-US" sz="2000" b="1" dirty="0">
                <a:solidFill>
                  <a:srgbClr val="000000"/>
                </a:solidFill>
              </a:rPr>
              <a:t> </a:t>
            </a:r>
            <a:r>
              <a:rPr lang="en-US" sz="2000" b="1" dirty="0" err="1">
                <a:solidFill>
                  <a:srgbClr val="000000"/>
                </a:solidFill>
              </a:rPr>
              <a:t>nâu</a:t>
            </a:r>
            <a:r>
              <a:rPr lang="en-US" sz="2000" b="1" dirty="0">
                <a:solidFill>
                  <a:srgbClr val="000000"/>
                </a:solidFill>
              </a:rPr>
              <a:t> </a:t>
            </a:r>
            <a:r>
              <a:rPr lang="en-US" sz="2000" b="1" dirty="0" err="1">
                <a:solidFill>
                  <a:srgbClr val="000000"/>
                </a:solidFill>
              </a:rPr>
              <a:t>bóng</a:t>
            </a:r>
            <a:r>
              <a:rPr lang="en-US" sz="2000" b="1" dirty="0">
                <a:solidFill>
                  <a:srgbClr val="000000"/>
                </a:solidFill>
              </a:rPr>
              <a:t> </a:t>
            </a:r>
            <a:r>
              <a:rPr lang="en-US" sz="2000" b="1" dirty="0" err="1">
                <a:solidFill>
                  <a:srgbClr val="000000"/>
                </a:solidFill>
              </a:rPr>
              <a:t>mỡ</a:t>
            </a:r>
            <a:r>
              <a:rPr lang="en-US" sz="2000" b="1" dirty="0">
                <a:solidFill>
                  <a:srgbClr val="000000"/>
                </a:solidFill>
              </a:rPr>
              <a:t> </a:t>
            </a:r>
            <a:endParaRPr lang="en-US" sz="2000" b="1" dirty="0" smtClean="0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rgbClr val="000000"/>
                </a:solidFill>
              </a:rPr>
              <a:t> </a:t>
            </a:r>
            <a:r>
              <a:rPr lang="en-US" sz="2000" b="1" dirty="0" smtClean="0">
                <a:solidFill>
                  <a:srgbClr val="000000"/>
                </a:solidFill>
              </a:rPr>
              <a:t>   </a:t>
            </a:r>
            <a:r>
              <a:rPr lang="en-US" sz="2000" b="1" dirty="0" err="1" smtClean="0">
                <a:solidFill>
                  <a:srgbClr val="000000"/>
                </a:solidFill>
              </a:rPr>
              <a:t>soi</a:t>
            </a:r>
            <a:r>
              <a:rPr lang="en-US" sz="2000" b="1" dirty="0" smtClean="0">
                <a:solidFill>
                  <a:srgbClr val="000000"/>
                </a:solidFill>
              </a:rPr>
              <a:t> </a:t>
            </a:r>
            <a:r>
              <a:rPr lang="en-US" sz="2000" b="1" dirty="0" err="1">
                <a:solidFill>
                  <a:srgbClr val="000000"/>
                </a:solidFill>
              </a:rPr>
              <a:t>gương</a:t>
            </a:r>
            <a:r>
              <a:rPr lang="en-US" sz="2000" b="1" dirty="0">
                <a:solidFill>
                  <a:srgbClr val="000000"/>
                </a:solidFill>
              </a:rPr>
              <a:t> </a:t>
            </a:r>
            <a:r>
              <a:rPr lang="en-US" sz="2000" b="1" dirty="0" err="1">
                <a:solidFill>
                  <a:srgbClr val="FF0000"/>
                </a:solidFill>
              </a:rPr>
              <a:t>được</a:t>
            </a:r>
            <a:r>
              <a:rPr lang="en-US" sz="2000" b="1" dirty="0">
                <a:solidFill>
                  <a:srgbClr val="000000"/>
                </a:solidFill>
              </a:rPr>
              <a:t> </a:t>
            </a:r>
            <a:r>
              <a:rPr lang="en-US" sz="2000" b="1" dirty="0" err="1">
                <a:solidFill>
                  <a:srgbClr val="000000"/>
                </a:solidFill>
              </a:rPr>
              <a:t>và</a:t>
            </a:r>
            <a:r>
              <a:rPr lang="en-US" sz="2000" b="1" dirty="0">
                <a:solidFill>
                  <a:srgbClr val="000000"/>
                </a:solidFill>
              </a:rPr>
              <a:t> </a:t>
            </a:r>
            <a:r>
              <a:rPr lang="en-US" sz="2000" b="1" dirty="0" err="1">
                <a:solidFill>
                  <a:srgbClr val="FF0000"/>
                </a:solidFill>
              </a:rPr>
              <a:t>rất</a:t>
            </a:r>
            <a:r>
              <a:rPr lang="en-US" sz="2000" b="1" dirty="0">
                <a:solidFill>
                  <a:srgbClr val="000000"/>
                </a:solidFill>
              </a:rPr>
              <a:t> </a:t>
            </a:r>
            <a:r>
              <a:rPr lang="en-US" sz="2000" b="1" dirty="0" err="1">
                <a:solidFill>
                  <a:srgbClr val="000000"/>
                </a:solidFill>
              </a:rPr>
              <a:t>ưa</a:t>
            </a:r>
            <a:r>
              <a:rPr lang="en-US" sz="2000" b="1" dirty="0">
                <a:solidFill>
                  <a:srgbClr val="000000"/>
                </a:solidFill>
              </a:rPr>
              <a:t> </a:t>
            </a:r>
            <a:r>
              <a:rPr lang="en-US" sz="2000" b="1" dirty="0" err="1">
                <a:solidFill>
                  <a:srgbClr val="000000"/>
                </a:solidFill>
              </a:rPr>
              <a:t>nhìn</a:t>
            </a:r>
            <a:r>
              <a:rPr lang="en-US" sz="2000" b="1" dirty="0">
                <a:solidFill>
                  <a:srgbClr val="000000"/>
                </a:solidFill>
              </a:rPr>
              <a:t>. </a:t>
            </a:r>
            <a:r>
              <a:rPr lang="en-US" sz="2000" b="1" dirty="0" err="1">
                <a:solidFill>
                  <a:srgbClr val="000000"/>
                </a:solidFill>
              </a:rPr>
              <a:t>Đầu</a:t>
            </a:r>
            <a:r>
              <a:rPr lang="en-US" sz="2000" b="1" dirty="0">
                <a:solidFill>
                  <a:srgbClr val="000000"/>
                </a:solidFill>
              </a:rPr>
              <a:t> </a:t>
            </a:r>
            <a:r>
              <a:rPr lang="en-US" sz="2000" b="1" dirty="0" err="1">
                <a:solidFill>
                  <a:srgbClr val="000000"/>
                </a:solidFill>
              </a:rPr>
              <a:t>tôi</a:t>
            </a:r>
            <a:r>
              <a:rPr lang="en-US" sz="2000" b="1" dirty="0">
                <a:solidFill>
                  <a:srgbClr val="000000"/>
                </a:solidFill>
              </a:rPr>
              <a:t> to </a:t>
            </a:r>
            <a:r>
              <a:rPr lang="en-US" sz="2000" b="1" dirty="0" err="1">
                <a:solidFill>
                  <a:srgbClr val="000000"/>
                </a:solidFill>
              </a:rPr>
              <a:t>ra</a:t>
            </a:r>
            <a:r>
              <a:rPr lang="en-US" sz="2000" b="1" dirty="0">
                <a:solidFill>
                  <a:srgbClr val="000000"/>
                </a:solidFill>
              </a:rPr>
              <a:t> </a:t>
            </a:r>
            <a:r>
              <a:rPr lang="en-US" sz="2000" b="1" dirty="0" err="1">
                <a:solidFill>
                  <a:srgbClr val="000000"/>
                </a:solidFill>
              </a:rPr>
              <a:t>và</a:t>
            </a:r>
            <a:r>
              <a:rPr lang="en-US" sz="2000" b="1" dirty="0">
                <a:solidFill>
                  <a:srgbClr val="000000"/>
                </a:solidFill>
              </a:rPr>
              <a:t> </a:t>
            </a:r>
            <a:r>
              <a:rPr lang="en-US" sz="2000" b="1" dirty="0" err="1">
                <a:solidFill>
                  <a:srgbClr val="000000"/>
                </a:solidFill>
              </a:rPr>
              <a:t>nổi</a:t>
            </a:r>
            <a:r>
              <a:rPr lang="en-US" sz="2000" b="1" dirty="0">
                <a:solidFill>
                  <a:srgbClr val="000000"/>
                </a:solidFill>
              </a:rPr>
              <a:t> </a:t>
            </a:r>
            <a:r>
              <a:rPr lang="en-US" sz="2000" b="1" dirty="0" err="1">
                <a:solidFill>
                  <a:srgbClr val="000000"/>
                </a:solidFill>
              </a:rPr>
              <a:t>từng</a:t>
            </a:r>
            <a:r>
              <a:rPr lang="en-US" sz="2000" b="1" dirty="0">
                <a:solidFill>
                  <a:srgbClr val="000000"/>
                </a:solidFill>
              </a:rPr>
              <a:t> </a:t>
            </a:r>
            <a:r>
              <a:rPr lang="en-US" sz="2000" b="1" dirty="0" err="1">
                <a:solidFill>
                  <a:srgbClr val="000000"/>
                </a:solidFill>
              </a:rPr>
              <a:t>tảng</a:t>
            </a:r>
            <a:r>
              <a:rPr lang="en-US" sz="2000" b="1" dirty="0">
                <a:solidFill>
                  <a:srgbClr val="000000"/>
                </a:solidFill>
              </a:rPr>
              <a:t>, </a:t>
            </a:r>
            <a:endParaRPr lang="en-US" sz="2000" b="1" dirty="0" smtClean="0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rgbClr val="000000"/>
                </a:solidFill>
              </a:rPr>
              <a:t> </a:t>
            </a:r>
            <a:r>
              <a:rPr lang="en-US" sz="2000" b="1" dirty="0" smtClean="0">
                <a:solidFill>
                  <a:srgbClr val="000000"/>
                </a:solidFill>
              </a:rPr>
              <a:t>   </a:t>
            </a:r>
            <a:r>
              <a:rPr lang="en-US" sz="2000" b="1" dirty="0" err="1" smtClean="0">
                <a:solidFill>
                  <a:srgbClr val="FF0000"/>
                </a:solidFill>
              </a:rPr>
              <a:t>rất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err="1">
                <a:solidFill>
                  <a:srgbClr val="000000"/>
                </a:solidFill>
              </a:rPr>
              <a:t>bướng</a:t>
            </a:r>
            <a:r>
              <a:rPr lang="en-US" sz="2000" b="1" dirty="0">
                <a:solidFill>
                  <a:srgbClr val="000000"/>
                </a:solidFill>
              </a:rPr>
              <a:t>. </a:t>
            </a:r>
            <a:endParaRPr lang="en-US" sz="2000" b="1" dirty="0" smtClean="0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2000" b="1" i="1" dirty="0">
                <a:solidFill>
                  <a:srgbClr val="000000"/>
                </a:solidFill>
              </a:rPr>
              <a:t>	</a:t>
            </a:r>
            <a:r>
              <a:rPr lang="en-US" sz="2000" b="1" i="1" dirty="0" smtClean="0">
                <a:solidFill>
                  <a:srgbClr val="000000"/>
                </a:solidFill>
              </a:rPr>
              <a:t>						(</a:t>
            </a:r>
            <a:r>
              <a:rPr lang="en-US" sz="2000" b="1" i="1" dirty="0" err="1" smtClean="0">
                <a:solidFill>
                  <a:srgbClr val="000000"/>
                </a:solidFill>
              </a:rPr>
              <a:t>Tô</a:t>
            </a:r>
            <a:r>
              <a:rPr lang="en-US" sz="2000" b="1" i="1" dirty="0" smtClean="0">
                <a:solidFill>
                  <a:srgbClr val="000000"/>
                </a:solidFill>
              </a:rPr>
              <a:t> </a:t>
            </a:r>
            <a:r>
              <a:rPr lang="en-US" sz="2000" b="1" i="1" dirty="0" err="1">
                <a:solidFill>
                  <a:srgbClr val="000000"/>
                </a:solidFill>
              </a:rPr>
              <a:t>Hoài</a:t>
            </a:r>
            <a:r>
              <a:rPr lang="en-US" sz="2000" b="1" i="1" dirty="0">
                <a:solidFill>
                  <a:srgbClr val="000000"/>
                </a:solidFill>
              </a:rPr>
              <a:t>)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38125"/>
            <a:ext cx="6477000" cy="868363"/>
          </a:xfrm>
        </p:spPr>
        <p:txBody>
          <a:bodyPr/>
          <a:lstStyle/>
          <a:p>
            <a:r>
              <a:rPr lang="en-US" dirty="0" smtClean="0"/>
              <a:t>I</a:t>
            </a:r>
            <a:r>
              <a:rPr lang="en-US" dirty="0"/>
              <a:t>. PHÓ TỪ LÀ </a:t>
            </a:r>
            <a:r>
              <a:rPr lang="en-US" dirty="0" smtClean="0"/>
              <a:t>GÌ?</a:t>
            </a:r>
            <a:endParaRPr lang="en-US" dirty="0"/>
          </a:p>
        </p:txBody>
      </p:sp>
      <p:sp>
        <p:nvSpPr>
          <p:cNvPr id="6" name="Text Box 19"/>
          <p:cNvSpPr txBox="1">
            <a:spLocks noChangeArrowheads="1"/>
          </p:cNvSpPr>
          <p:nvPr/>
        </p:nvSpPr>
        <p:spPr bwMode="auto">
          <a:xfrm>
            <a:off x="304800" y="1219200"/>
            <a:ext cx="8610600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indent="-457200">
              <a:spcBef>
                <a:spcPct val="50000"/>
              </a:spcBef>
              <a:buAutoNum type="arabicPeriod"/>
            </a:pPr>
            <a:r>
              <a:rPr lang="en-US" sz="2000" b="1" dirty="0" smtClean="0">
                <a:solidFill>
                  <a:srgbClr val="7030A0"/>
                </a:solidFill>
              </a:rPr>
              <a:t>- </a:t>
            </a:r>
            <a:r>
              <a:rPr lang="en-US" sz="2000" b="1" dirty="0" err="1" smtClean="0">
                <a:solidFill>
                  <a:srgbClr val="7030A0"/>
                </a:solidFill>
              </a:rPr>
              <a:t>Từ</a:t>
            </a:r>
            <a:r>
              <a:rPr lang="en-US" sz="2000" b="1" dirty="0" smtClean="0">
                <a:solidFill>
                  <a:srgbClr val="7030A0"/>
                </a:solidFill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</a:rPr>
              <a:t>màu</a:t>
            </a:r>
            <a:r>
              <a:rPr lang="en-US" sz="2000" b="1" dirty="0" smtClean="0">
                <a:solidFill>
                  <a:srgbClr val="7030A0"/>
                </a:solidFill>
              </a:rPr>
              <a:t> </a:t>
            </a:r>
            <a:r>
              <a:rPr lang="vi-VN" sz="2000" b="1" dirty="0" smtClean="0">
                <a:solidFill>
                  <a:srgbClr val="7030A0"/>
                </a:solidFill>
              </a:rPr>
              <a:t>đỏ</a:t>
            </a:r>
            <a:r>
              <a:rPr lang="en-US" sz="2000" b="1" dirty="0">
                <a:solidFill>
                  <a:srgbClr val="7030A0"/>
                </a:solidFill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</a:rPr>
              <a:t>bổ</a:t>
            </a:r>
            <a:r>
              <a:rPr lang="en-US" sz="2000" b="1" dirty="0" smtClean="0">
                <a:solidFill>
                  <a:srgbClr val="7030A0"/>
                </a:solidFill>
              </a:rPr>
              <a:t> </a:t>
            </a:r>
            <a:r>
              <a:rPr lang="en-US" sz="2000" b="1" dirty="0">
                <a:solidFill>
                  <a:srgbClr val="7030A0"/>
                </a:solidFill>
              </a:rPr>
              <a:t>sung </a:t>
            </a:r>
            <a:r>
              <a:rPr lang="en-US" sz="2000" b="1" dirty="0" err="1" smtClean="0">
                <a:solidFill>
                  <a:srgbClr val="7030A0"/>
                </a:solidFill>
              </a:rPr>
              <a:t>nghĩa</a:t>
            </a:r>
            <a:r>
              <a:rPr lang="en-US" sz="2000" b="1" dirty="0" smtClean="0">
                <a:solidFill>
                  <a:srgbClr val="7030A0"/>
                </a:solidFill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</a:rPr>
              <a:t>cho</a:t>
            </a:r>
            <a:r>
              <a:rPr lang="en-US" sz="2000" b="1" dirty="0">
                <a:solidFill>
                  <a:srgbClr val="7030A0"/>
                </a:solidFill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</a:rPr>
              <a:t>từ</a:t>
            </a:r>
            <a:r>
              <a:rPr lang="en-US" sz="2000" b="1" dirty="0">
                <a:solidFill>
                  <a:srgbClr val="7030A0"/>
                </a:solidFill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</a:rPr>
              <a:t>nào</a:t>
            </a:r>
            <a:r>
              <a:rPr lang="en-US" sz="2000" b="1" dirty="0" smtClean="0">
                <a:solidFill>
                  <a:srgbClr val="7030A0"/>
                </a:solidFill>
              </a:rPr>
              <a:t>?</a:t>
            </a:r>
          </a:p>
          <a:p>
            <a:pPr marL="0" indent="0">
              <a:spcBef>
                <a:spcPct val="50000"/>
              </a:spcBef>
            </a:pPr>
            <a:r>
              <a:rPr lang="en-US" sz="2000" b="1" dirty="0" smtClean="0">
                <a:solidFill>
                  <a:srgbClr val="7030A0"/>
                </a:solidFill>
              </a:rPr>
              <a:t>       </a:t>
            </a:r>
            <a:r>
              <a:rPr lang="en-US" sz="2000" b="1" dirty="0">
                <a:solidFill>
                  <a:srgbClr val="7030A0"/>
                </a:solidFill>
              </a:rPr>
              <a:t>- </a:t>
            </a:r>
            <a:r>
              <a:rPr lang="en-US" sz="2000" b="1" dirty="0" err="1" smtClean="0">
                <a:solidFill>
                  <a:srgbClr val="7030A0"/>
                </a:solidFill>
              </a:rPr>
              <a:t>Từ</a:t>
            </a:r>
            <a:r>
              <a:rPr lang="en-US" sz="2000" b="1" dirty="0">
                <a:solidFill>
                  <a:srgbClr val="7030A0"/>
                </a:solidFill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</a:rPr>
              <a:t>loại</a:t>
            </a:r>
            <a:r>
              <a:rPr lang="en-US" sz="2000" b="1" dirty="0">
                <a:solidFill>
                  <a:srgbClr val="7030A0"/>
                </a:solidFill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</a:rPr>
              <a:t>của</a:t>
            </a:r>
            <a:r>
              <a:rPr lang="en-US" sz="2000" b="1" dirty="0">
                <a:solidFill>
                  <a:srgbClr val="7030A0"/>
                </a:solidFill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</a:rPr>
              <a:t>những</a:t>
            </a:r>
            <a:r>
              <a:rPr lang="en-US" sz="2000" b="1" dirty="0">
                <a:solidFill>
                  <a:srgbClr val="7030A0"/>
                </a:solidFill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</a:rPr>
              <a:t>từ</a:t>
            </a:r>
            <a:r>
              <a:rPr lang="en-US" sz="2000" b="1" dirty="0" smtClean="0">
                <a:solidFill>
                  <a:srgbClr val="7030A0"/>
                </a:solidFill>
              </a:rPr>
              <a:t> </a:t>
            </a:r>
            <a:r>
              <a:rPr lang="vi-VN" sz="2000" b="1" dirty="0" smtClean="0">
                <a:solidFill>
                  <a:srgbClr val="7030A0"/>
                </a:solidFill>
              </a:rPr>
              <a:t>đượ</a:t>
            </a:r>
            <a:r>
              <a:rPr lang="en-US" sz="2000" b="1" dirty="0">
                <a:solidFill>
                  <a:srgbClr val="7030A0"/>
                </a:solidFill>
              </a:rPr>
              <a:t>c </a:t>
            </a:r>
            <a:r>
              <a:rPr lang="en-US" sz="2000" b="1" dirty="0" err="1" smtClean="0">
                <a:solidFill>
                  <a:srgbClr val="7030A0"/>
                </a:solidFill>
              </a:rPr>
              <a:t>bổ</a:t>
            </a:r>
            <a:r>
              <a:rPr lang="en-US" sz="2000" b="1" dirty="0">
                <a:solidFill>
                  <a:srgbClr val="7030A0"/>
                </a:solidFill>
              </a:rPr>
              <a:t> sung ý </a:t>
            </a:r>
            <a:r>
              <a:rPr lang="en-US" sz="2000" b="1" dirty="0" err="1" smtClean="0">
                <a:solidFill>
                  <a:srgbClr val="7030A0"/>
                </a:solidFill>
              </a:rPr>
              <a:t>nghĩa</a:t>
            </a:r>
            <a:r>
              <a:rPr lang="en-US" sz="2000" b="1" dirty="0" smtClean="0">
                <a:solidFill>
                  <a:srgbClr val="7030A0"/>
                </a:solidFill>
              </a:rPr>
              <a:t>?</a:t>
            </a:r>
            <a:endParaRPr lang="en-US" sz="2000" b="1" dirty="0">
              <a:solidFill>
                <a:srgbClr val="7030A0"/>
              </a:solidFill>
            </a:endParaRPr>
          </a:p>
        </p:txBody>
      </p:sp>
      <p:sp>
        <p:nvSpPr>
          <p:cNvPr id="7" name="Arc 6"/>
          <p:cNvSpPr/>
          <p:nvPr/>
        </p:nvSpPr>
        <p:spPr bwMode="auto">
          <a:xfrm rot="18340089">
            <a:off x="2636385" y="2155932"/>
            <a:ext cx="273888" cy="593852"/>
          </a:xfrm>
          <a:prstGeom prst="arc">
            <a:avLst>
              <a:gd name="adj1" fmla="val 15456329"/>
              <a:gd name="adj2" fmla="val 0"/>
            </a:avLst>
          </a:prstGeom>
          <a:noFill/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 w="28575">
                <a:solidFill>
                  <a:schemeClr val="tx1"/>
                </a:solidFill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Arc 7"/>
          <p:cNvSpPr/>
          <p:nvPr/>
        </p:nvSpPr>
        <p:spPr bwMode="auto">
          <a:xfrm rot="18340089">
            <a:off x="6508732" y="2162475"/>
            <a:ext cx="273888" cy="593852"/>
          </a:xfrm>
          <a:prstGeom prst="arc">
            <a:avLst>
              <a:gd name="adj1" fmla="val 15456329"/>
              <a:gd name="adj2" fmla="val 0"/>
            </a:avLst>
          </a:prstGeom>
          <a:noFill/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 w="28575">
                <a:solidFill>
                  <a:schemeClr val="tx1"/>
                </a:solidFill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Arc 8"/>
          <p:cNvSpPr/>
          <p:nvPr/>
        </p:nvSpPr>
        <p:spPr bwMode="auto">
          <a:xfrm rot="18340089">
            <a:off x="7804132" y="2654463"/>
            <a:ext cx="273888" cy="593852"/>
          </a:xfrm>
          <a:prstGeom prst="arc">
            <a:avLst>
              <a:gd name="adj1" fmla="val 15456329"/>
              <a:gd name="adj2" fmla="val 0"/>
            </a:avLst>
          </a:prstGeom>
          <a:noFill/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 w="28575">
                <a:solidFill>
                  <a:schemeClr val="tx1"/>
                </a:solidFill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Arc 9"/>
          <p:cNvSpPr/>
          <p:nvPr/>
        </p:nvSpPr>
        <p:spPr bwMode="auto">
          <a:xfrm rot="18340089">
            <a:off x="2851131" y="3111662"/>
            <a:ext cx="273888" cy="593852"/>
          </a:xfrm>
          <a:prstGeom prst="arc">
            <a:avLst>
              <a:gd name="adj1" fmla="val 15456329"/>
              <a:gd name="adj2" fmla="val 0"/>
            </a:avLst>
          </a:prstGeom>
          <a:noFill/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 w="28575">
                <a:solidFill>
                  <a:schemeClr val="tx1"/>
                </a:solidFill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Arc 10"/>
          <p:cNvSpPr/>
          <p:nvPr/>
        </p:nvSpPr>
        <p:spPr bwMode="auto">
          <a:xfrm rot="13975850" flipV="1">
            <a:off x="1615210" y="4955768"/>
            <a:ext cx="438086" cy="610377"/>
          </a:xfrm>
          <a:prstGeom prst="arc">
            <a:avLst>
              <a:gd name="adj1" fmla="val 15456329"/>
              <a:gd name="adj2" fmla="val 0"/>
            </a:avLst>
          </a:prstGeom>
          <a:noFill/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 w="28575">
                <a:solidFill>
                  <a:schemeClr val="tx1"/>
                </a:solidFill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Arc 11"/>
          <p:cNvSpPr/>
          <p:nvPr/>
        </p:nvSpPr>
        <p:spPr bwMode="auto">
          <a:xfrm rot="18340089">
            <a:off x="3371012" y="4905085"/>
            <a:ext cx="273888" cy="593852"/>
          </a:xfrm>
          <a:prstGeom prst="arc">
            <a:avLst>
              <a:gd name="adj1" fmla="val 15456329"/>
              <a:gd name="adj2" fmla="val 0"/>
            </a:avLst>
          </a:prstGeom>
          <a:noFill/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 w="28575">
                <a:solidFill>
                  <a:schemeClr val="tx1"/>
                </a:solidFill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Arc 12"/>
          <p:cNvSpPr/>
          <p:nvPr/>
        </p:nvSpPr>
        <p:spPr bwMode="auto">
          <a:xfrm rot="18340089">
            <a:off x="1065980" y="5397663"/>
            <a:ext cx="273888" cy="593852"/>
          </a:xfrm>
          <a:prstGeom prst="arc">
            <a:avLst>
              <a:gd name="adj1" fmla="val 15456329"/>
              <a:gd name="adj2" fmla="val 0"/>
            </a:avLst>
          </a:prstGeom>
          <a:noFill/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 w="28575">
                <a:solidFill>
                  <a:schemeClr val="tx1"/>
                </a:solidFill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20992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9"/>
          <p:cNvSpPr txBox="1">
            <a:spLocks noChangeArrowheads="1"/>
          </p:cNvSpPr>
          <p:nvPr/>
        </p:nvSpPr>
        <p:spPr bwMode="auto">
          <a:xfrm>
            <a:off x="304800" y="2007037"/>
            <a:ext cx="8610600" cy="3631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AutoNum type="alphaLcPeriod"/>
            </a:pPr>
            <a:r>
              <a:rPr lang="en-US" sz="2000" b="1" dirty="0" err="1" smtClean="0">
                <a:solidFill>
                  <a:srgbClr val="000000"/>
                </a:solidFill>
              </a:rPr>
              <a:t>Bởi</a:t>
            </a:r>
            <a:r>
              <a:rPr lang="en-US" sz="2000" b="1" dirty="0">
                <a:solidFill>
                  <a:srgbClr val="000000"/>
                </a:solidFill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</a:rPr>
              <a:t>tôi</a:t>
            </a:r>
            <a:r>
              <a:rPr lang="en-US" sz="2000" b="1" dirty="0" smtClean="0">
                <a:solidFill>
                  <a:srgbClr val="000000"/>
                </a:solidFill>
              </a:rPr>
              <a:t> </a:t>
            </a:r>
            <a:r>
              <a:rPr lang="vi-VN" sz="2000" b="1" dirty="0" smtClean="0">
                <a:solidFill>
                  <a:srgbClr val="000000"/>
                </a:solidFill>
              </a:rPr>
              <a:t>ă</a:t>
            </a:r>
            <a:r>
              <a:rPr lang="en-US" sz="2000" b="1" dirty="0">
                <a:solidFill>
                  <a:srgbClr val="000000"/>
                </a:solidFill>
              </a:rPr>
              <a:t>n </a:t>
            </a:r>
            <a:r>
              <a:rPr lang="en-US" sz="2000" b="1" dirty="0" err="1" smtClean="0">
                <a:solidFill>
                  <a:srgbClr val="000000"/>
                </a:solidFill>
              </a:rPr>
              <a:t>uống</a:t>
            </a:r>
            <a:r>
              <a:rPr lang="en-US" sz="2000" b="1" dirty="0" smtClean="0">
                <a:solidFill>
                  <a:srgbClr val="000000"/>
                </a:solidFill>
              </a:rPr>
              <a:t> </a:t>
            </a:r>
            <a:r>
              <a:rPr lang="vi-VN" sz="2000" b="1" dirty="0" smtClean="0">
                <a:solidFill>
                  <a:srgbClr val="000000"/>
                </a:solidFill>
              </a:rPr>
              <a:t>đ</a:t>
            </a:r>
            <a:r>
              <a:rPr lang="en-US" sz="2000" b="1" dirty="0" err="1" smtClean="0">
                <a:solidFill>
                  <a:srgbClr val="000000"/>
                </a:solidFill>
              </a:rPr>
              <a:t>iều</a:t>
            </a:r>
            <a:r>
              <a:rPr lang="en-US" sz="2000" b="1" dirty="0" smtClean="0">
                <a:solidFill>
                  <a:srgbClr val="000000"/>
                </a:solidFill>
              </a:rPr>
              <a:t> </a:t>
            </a:r>
            <a:r>
              <a:rPr lang="vi-VN" sz="2000" b="1" dirty="0" smtClean="0">
                <a:solidFill>
                  <a:srgbClr val="000000"/>
                </a:solidFill>
              </a:rPr>
              <a:t>độ</a:t>
            </a:r>
            <a:r>
              <a:rPr lang="en-US" sz="2000" b="1" dirty="0">
                <a:solidFill>
                  <a:srgbClr val="000000"/>
                </a:solidFill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</a:rPr>
              <a:t>và</a:t>
            </a:r>
            <a:r>
              <a:rPr lang="en-US" sz="2000" b="1" dirty="0">
                <a:solidFill>
                  <a:srgbClr val="000000"/>
                </a:solidFill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</a:rPr>
              <a:t>làm</a:t>
            </a:r>
            <a:r>
              <a:rPr lang="en-US" sz="2000" b="1" dirty="0">
                <a:solidFill>
                  <a:srgbClr val="000000"/>
                </a:solidFill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</a:rPr>
              <a:t>việc</a:t>
            </a:r>
            <a:r>
              <a:rPr lang="en-US" sz="2000" b="1" dirty="0">
                <a:solidFill>
                  <a:srgbClr val="000000"/>
                </a:solidFill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</a:rPr>
              <a:t>có</a:t>
            </a:r>
            <a:r>
              <a:rPr lang="en-US" sz="2000" b="1" dirty="0">
                <a:solidFill>
                  <a:srgbClr val="000000"/>
                </a:solidFill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</a:rPr>
              <a:t>chừng</a:t>
            </a:r>
            <a:r>
              <a:rPr lang="en-US" sz="2000" b="1" dirty="0">
                <a:solidFill>
                  <a:srgbClr val="000000"/>
                </a:solidFill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</a:rPr>
              <a:t>mực</a:t>
            </a:r>
            <a:r>
              <a:rPr lang="en-US" sz="2000" b="1" dirty="0">
                <a:solidFill>
                  <a:srgbClr val="000000"/>
                </a:solidFill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</a:rPr>
              <a:t>nên</a:t>
            </a:r>
            <a:r>
              <a:rPr lang="en-US" sz="2000" b="1" dirty="0">
                <a:solidFill>
                  <a:srgbClr val="000000"/>
                </a:solidFill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</a:rPr>
              <a:t>tôi</a:t>
            </a:r>
            <a:endParaRPr lang="en-US" sz="2000" b="1" dirty="0" smtClean="0">
              <a:solidFill>
                <a:srgbClr val="000000"/>
              </a:solidFill>
            </a:endParaRPr>
          </a:p>
          <a:p>
            <a:pPr marL="0" indent="0">
              <a:spcBef>
                <a:spcPct val="50000"/>
              </a:spcBef>
            </a:pPr>
            <a:r>
              <a:rPr lang="en-US" sz="2000" b="1" dirty="0">
                <a:solidFill>
                  <a:srgbClr val="000000"/>
                </a:solidFill>
              </a:rPr>
              <a:t>     </a:t>
            </a:r>
            <a:r>
              <a:rPr lang="en-US" sz="2000" b="1" dirty="0" err="1" smtClean="0">
                <a:solidFill>
                  <a:srgbClr val="FF0000"/>
                </a:solidFill>
              </a:rPr>
              <a:t>chóng</a:t>
            </a:r>
            <a:r>
              <a:rPr lang="en-US" sz="2000" b="1" dirty="0">
                <a:solidFill>
                  <a:srgbClr val="000000"/>
                </a:solidFill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lớn</a:t>
            </a:r>
            <a:r>
              <a:rPr lang="en-US" sz="2000" b="1" dirty="0">
                <a:solidFill>
                  <a:srgbClr val="000000"/>
                </a:solidFill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</a:rPr>
              <a:t>lắm</a:t>
            </a:r>
            <a:r>
              <a:rPr lang="en-US" sz="2000" b="1" dirty="0" smtClean="0">
                <a:solidFill>
                  <a:srgbClr val="000000"/>
                </a:solidFill>
              </a:rPr>
              <a:t>.</a:t>
            </a:r>
          </a:p>
          <a:p>
            <a:pPr marL="0" indent="0">
              <a:spcBef>
                <a:spcPct val="50000"/>
              </a:spcBef>
            </a:pPr>
            <a:endParaRPr lang="en-US" sz="2000" b="1" dirty="0" smtClean="0">
              <a:solidFill>
                <a:srgbClr val="000000"/>
              </a:solidFill>
            </a:endParaRPr>
          </a:p>
          <a:p>
            <a:pPr marL="457200" indent="-457200">
              <a:spcBef>
                <a:spcPct val="50000"/>
              </a:spcBef>
              <a:buAutoNum type="alphaLcPeriod" startAt="2"/>
            </a:pPr>
            <a:r>
              <a:rPr lang="en-US" sz="2000" b="1" dirty="0" err="1" smtClean="0">
                <a:solidFill>
                  <a:srgbClr val="000000"/>
                </a:solidFill>
              </a:rPr>
              <a:t>Em</a:t>
            </a:r>
            <a:r>
              <a:rPr lang="en-US" sz="2000" b="1" dirty="0" smtClean="0">
                <a:solidFill>
                  <a:srgbClr val="000000"/>
                </a:solidFill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</a:rPr>
              <a:t>xin</a:t>
            </a:r>
            <a:r>
              <a:rPr lang="en-US" sz="2000" b="1" dirty="0">
                <a:solidFill>
                  <a:srgbClr val="000000"/>
                </a:solidFill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</a:rPr>
              <a:t>vái</a:t>
            </a:r>
            <a:r>
              <a:rPr lang="en-US" sz="2000" b="1" dirty="0">
                <a:solidFill>
                  <a:srgbClr val="000000"/>
                </a:solidFill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</a:rPr>
              <a:t>cả</a:t>
            </a:r>
            <a:r>
              <a:rPr lang="en-US" sz="2000" b="1" dirty="0">
                <a:solidFill>
                  <a:srgbClr val="000000"/>
                </a:solidFill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</a:rPr>
              <a:t>sáu</a:t>
            </a:r>
            <a:r>
              <a:rPr lang="en-US" sz="2000" b="1" dirty="0" smtClean="0">
                <a:solidFill>
                  <a:srgbClr val="000000"/>
                </a:solidFill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</a:rPr>
              <a:t>tay</a:t>
            </a:r>
            <a:r>
              <a:rPr lang="en-US" sz="2000" b="1" dirty="0" smtClean="0">
                <a:solidFill>
                  <a:srgbClr val="000000"/>
                </a:solidFill>
              </a:rPr>
              <a:t>. </a:t>
            </a:r>
            <a:r>
              <a:rPr lang="en-US" sz="2000" b="1" dirty="0" err="1" smtClean="0">
                <a:solidFill>
                  <a:srgbClr val="000000"/>
                </a:solidFill>
              </a:rPr>
              <a:t>Anh</a:t>
            </a:r>
            <a:r>
              <a:rPr lang="en-US" sz="2000" b="1" dirty="0" smtClean="0">
                <a:solidFill>
                  <a:srgbClr val="000000"/>
                </a:solidFill>
              </a:rPr>
              <a:t> </a:t>
            </a:r>
            <a:r>
              <a:rPr lang="vi-VN" sz="2000" b="1" dirty="0" smtClean="0">
                <a:solidFill>
                  <a:srgbClr val="000000"/>
                </a:solidFill>
              </a:rPr>
              <a:t>đừ</a:t>
            </a:r>
            <a:r>
              <a:rPr lang="en-US" sz="2000" b="1" dirty="0" err="1" smtClean="0">
                <a:solidFill>
                  <a:srgbClr val="000000"/>
                </a:solidFill>
              </a:rPr>
              <a:t>ng</a:t>
            </a:r>
            <a:r>
              <a:rPr lang="en-US" sz="2000" b="1" dirty="0">
                <a:solidFill>
                  <a:srgbClr val="000000"/>
                </a:solidFill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trêu</a:t>
            </a:r>
            <a:r>
              <a:rPr lang="en-US" sz="2000" b="1" dirty="0">
                <a:solidFill>
                  <a:srgbClr val="000000"/>
                </a:solidFill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</a:rPr>
              <a:t>vào</a:t>
            </a:r>
            <a:r>
              <a:rPr lang="en-US" sz="2000" b="1" dirty="0" smtClean="0">
                <a:solidFill>
                  <a:srgbClr val="000000"/>
                </a:solidFill>
              </a:rPr>
              <a:t>… </a:t>
            </a:r>
            <a:r>
              <a:rPr lang="en-US" sz="2000" b="1" dirty="0" err="1" smtClean="0">
                <a:solidFill>
                  <a:srgbClr val="000000"/>
                </a:solidFill>
              </a:rPr>
              <a:t>Anh</a:t>
            </a:r>
            <a:r>
              <a:rPr lang="en-US" sz="2000" b="1" dirty="0">
                <a:solidFill>
                  <a:srgbClr val="000000"/>
                </a:solidFill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</a:rPr>
              <a:t>phải</a:t>
            </a:r>
            <a:r>
              <a:rPr lang="en-US" sz="2000" b="1" dirty="0">
                <a:solidFill>
                  <a:srgbClr val="000000"/>
                </a:solidFill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</a:rPr>
              <a:t>sợ</a:t>
            </a:r>
            <a:r>
              <a:rPr lang="en-US" sz="2000" b="1" dirty="0" smtClean="0">
                <a:solidFill>
                  <a:srgbClr val="000000"/>
                </a:solidFill>
              </a:rPr>
              <a:t>…</a:t>
            </a:r>
          </a:p>
          <a:p>
            <a:pPr marL="0" indent="0">
              <a:spcBef>
                <a:spcPct val="50000"/>
              </a:spcBef>
            </a:pPr>
            <a:endParaRPr lang="en-US" sz="2000" b="1" dirty="0" smtClean="0">
              <a:solidFill>
                <a:srgbClr val="000000"/>
              </a:solidFill>
            </a:endParaRPr>
          </a:p>
          <a:p>
            <a:pPr marL="0" indent="0">
              <a:spcBef>
                <a:spcPct val="50000"/>
              </a:spcBef>
            </a:pPr>
            <a:r>
              <a:rPr lang="en-US" sz="2000" b="1" dirty="0" smtClean="0">
                <a:solidFill>
                  <a:srgbClr val="000000"/>
                </a:solidFill>
              </a:rPr>
              <a:t>c.   […] </a:t>
            </a:r>
            <a:r>
              <a:rPr lang="en-US" sz="2000" b="1" dirty="0" err="1" smtClean="0">
                <a:solidFill>
                  <a:srgbClr val="000000"/>
                </a:solidFill>
              </a:rPr>
              <a:t>không</a:t>
            </a:r>
            <a:r>
              <a:rPr lang="en-US" sz="2000" b="1" dirty="0">
                <a:solidFill>
                  <a:srgbClr val="000000"/>
                </a:solidFill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trông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thấy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</a:rPr>
              <a:t>tôi</a:t>
            </a:r>
            <a:r>
              <a:rPr lang="en-US" sz="2000" b="1" dirty="0" smtClean="0">
                <a:solidFill>
                  <a:srgbClr val="000000"/>
                </a:solidFill>
              </a:rPr>
              <a:t>, </a:t>
            </a:r>
            <a:r>
              <a:rPr lang="en-US" sz="2000" b="1" dirty="0" err="1" smtClean="0">
                <a:solidFill>
                  <a:srgbClr val="000000"/>
                </a:solidFill>
              </a:rPr>
              <a:t>nh</a:t>
            </a:r>
            <a:r>
              <a:rPr lang="vi-VN" sz="2000" b="1" dirty="0" smtClean="0">
                <a:solidFill>
                  <a:srgbClr val="000000"/>
                </a:solidFill>
              </a:rPr>
              <a:t>ư</a:t>
            </a:r>
            <a:r>
              <a:rPr lang="en-US" sz="2000" b="1" dirty="0" err="1" smtClean="0">
                <a:solidFill>
                  <a:srgbClr val="000000"/>
                </a:solidFill>
              </a:rPr>
              <a:t>ng</a:t>
            </a:r>
            <a:r>
              <a:rPr lang="en-US" sz="2000" b="1" dirty="0">
                <a:solidFill>
                  <a:srgbClr val="000000"/>
                </a:solidFill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</a:rPr>
              <a:t>chị</a:t>
            </a:r>
            <a:r>
              <a:rPr lang="en-US" sz="2000" b="1" dirty="0">
                <a:solidFill>
                  <a:srgbClr val="000000"/>
                </a:solidFill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</a:rPr>
              <a:t>Cốc</a:t>
            </a:r>
            <a:r>
              <a:rPr lang="en-US" sz="2000" b="1" dirty="0" smtClean="0">
                <a:solidFill>
                  <a:srgbClr val="000000"/>
                </a:solidFill>
              </a:rPr>
              <a:t> </a:t>
            </a:r>
            <a:r>
              <a:rPr lang="vi-VN" sz="2000" b="1" dirty="0" smtClean="0">
                <a:solidFill>
                  <a:srgbClr val="000000"/>
                </a:solidFill>
              </a:rPr>
              <a:t>đã</a:t>
            </a:r>
            <a:r>
              <a:rPr lang="en-US" sz="2000" b="1" dirty="0">
                <a:solidFill>
                  <a:srgbClr val="000000"/>
                </a:solidFill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trông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thấy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</a:rPr>
              <a:t>Dế</a:t>
            </a:r>
            <a:r>
              <a:rPr lang="en-US" sz="2000" b="1" dirty="0">
                <a:solidFill>
                  <a:srgbClr val="000000"/>
                </a:solidFill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</a:rPr>
              <a:t>Choắt</a:t>
            </a:r>
            <a:endParaRPr lang="en-US" sz="2000" b="1" dirty="0" smtClean="0">
              <a:solidFill>
                <a:srgbClr val="000000"/>
              </a:solidFill>
            </a:endParaRPr>
          </a:p>
          <a:p>
            <a:pPr marL="0" indent="0">
              <a:spcBef>
                <a:spcPct val="50000"/>
              </a:spcBef>
            </a:pPr>
            <a:r>
              <a:rPr lang="en-US" sz="2000" b="1" dirty="0">
                <a:solidFill>
                  <a:srgbClr val="000000"/>
                </a:solidFill>
              </a:rPr>
              <a:t> </a:t>
            </a:r>
            <a:r>
              <a:rPr lang="en-US" sz="2000" b="1" dirty="0" smtClean="0">
                <a:solidFill>
                  <a:srgbClr val="000000"/>
                </a:solidFill>
              </a:rPr>
              <a:t>      </a:t>
            </a:r>
            <a:r>
              <a:rPr lang="vi-VN" sz="2000" b="1" dirty="0" smtClean="0">
                <a:solidFill>
                  <a:srgbClr val="000000"/>
                </a:solidFill>
              </a:rPr>
              <a:t>đ</a:t>
            </a:r>
            <a:r>
              <a:rPr lang="en-US" sz="2000" b="1" dirty="0" err="1" smtClean="0">
                <a:solidFill>
                  <a:srgbClr val="000000"/>
                </a:solidFill>
              </a:rPr>
              <a:t>ang</a:t>
            </a:r>
            <a:r>
              <a:rPr lang="en-US" sz="2000" b="1" dirty="0" smtClean="0">
                <a:solidFill>
                  <a:srgbClr val="000000"/>
                </a:solidFill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loay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hoay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</a:rPr>
              <a:t>trong</a:t>
            </a:r>
            <a:r>
              <a:rPr lang="en-US" sz="2000" b="1" dirty="0">
                <a:solidFill>
                  <a:srgbClr val="000000"/>
                </a:solidFill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</a:rPr>
              <a:t>cửa</a:t>
            </a:r>
            <a:r>
              <a:rPr lang="en-US" sz="2000" b="1" dirty="0" smtClean="0">
                <a:solidFill>
                  <a:srgbClr val="000000"/>
                </a:solidFill>
              </a:rPr>
              <a:t> hang.</a:t>
            </a:r>
          </a:p>
          <a:p>
            <a:pPr marL="0" indent="0">
              <a:spcBef>
                <a:spcPct val="50000"/>
              </a:spcBef>
            </a:pPr>
            <a:r>
              <a:rPr lang="en-US" sz="2000" b="1" i="1" dirty="0" smtClean="0">
                <a:solidFill>
                  <a:srgbClr val="000000"/>
                </a:solidFill>
              </a:rPr>
              <a:t>							(</a:t>
            </a:r>
            <a:r>
              <a:rPr lang="en-US" sz="2000" b="1" i="1" dirty="0" err="1" smtClean="0">
                <a:solidFill>
                  <a:srgbClr val="000000"/>
                </a:solidFill>
              </a:rPr>
              <a:t>Tô</a:t>
            </a:r>
            <a:r>
              <a:rPr lang="en-US" sz="2000" b="1" i="1" dirty="0">
                <a:solidFill>
                  <a:srgbClr val="000000"/>
                </a:solidFill>
              </a:rPr>
              <a:t> </a:t>
            </a:r>
            <a:r>
              <a:rPr lang="en-US" sz="2000" b="1" i="1" dirty="0" err="1" smtClean="0">
                <a:solidFill>
                  <a:srgbClr val="000000"/>
                </a:solidFill>
              </a:rPr>
              <a:t>Hoài</a:t>
            </a:r>
            <a:r>
              <a:rPr lang="en-US" sz="2000" b="1" i="1" dirty="0" smtClean="0">
                <a:solidFill>
                  <a:srgbClr val="000000"/>
                </a:solidFill>
              </a:rPr>
              <a:t>)</a:t>
            </a:r>
            <a:endParaRPr lang="en-US" sz="2000" b="1" i="1" dirty="0">
              <a:solidFill>
                <a:srgbClr val="000000"/>
              </a:solidFill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38125"/>
            <a:ext cx="6477000" cy="868363"/>
          </a:xfrm>
        </p:spPr>
        <p:txBody>
          <a:bodyPr/>
          <a:lstStyle/>
          <a:p>
            <a:r>
              <a:rPr lang="en-US" dirty="0" smtClean="0"/>
              <a:t>II</a:t>
            </a:r>
            <a:r>
              <a:rPr lang="en-US" dirty="0"/>
              <a:t>. CÁC LOẠI PHÓ TỪ</a:t>
            </a:r>
            <a:endParaRPr lang="en-US" dirty="0"/>
          </a:p>
        </p:txBody>
      </p:sp>
      <p:sp>
        <p:nvSpPr>
          <p:cNvPr id="6" name="Text Box 19"/>
          <p:cNvSpPr txBox="1">
            <a:spLocks noChangeArrowheads="1"/>
          </p:cNvSpPr>
          <p:nvPr/>
        </p:nvSpPr>
        <p:spPr bwMode="auto">
          <a:xfrm>
            <a:off x="304800" y="1367136"/>
            <a:ext cx="86106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indent="-457200">
              <a:spcBef>
                <a:spcPct val="50000"/>
              </a:spcBef>
              <a:buAutoNum type="arabicPeriod"/>
            </a:pPr>
            <a:r>
              <a:rPr lang="en-US" sz="2000" b="1" dirty="0">
                <a:solidFill>
                  <a:srgbClr val="7030A0"/>
                </a:solidFill>
              </a:rPr>
              <a:t>- </a:t>
            </a:r>
            <a:r>
              <a:rPr lang="en-US" sz="2000" b="1" dirty="0" err="1" smtClean="0">
                <a:solidFill>
                  <a:srgbClr val="7030A0"/>
                </a:solidFill>
              </a:rPr>
              <a:t>Tìm</a:t>
            </a:r>
            <a:r>
              <a:rPr lang="en-US" sz="2000" b="1" dirty="0">
                <a:solidFill>
                  <a:srgbClr val="7030A0"/>
                </a:solidFill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</a:rPr>
              <a:t>phó</a:t>
            </a:r>
            <a:r>
              <a:rPr lang="en-US" sz="2000" b="1" dirty="0">
                <a:solidFill>
                  <a:srgbClr val="7030A0"/>
                </a:solidFill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</a:rPr>
              <a:t>từ</a:t>
            </a:r>
            <a:r>
              <a:rPr lang="en-US" sz="2000" b="1" dirty="0">
                <a:solidFill>
                  <a:srgbClr val="7030A0"/>
                </a:solidFill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</a:rPr>
              <a:t>bổ</a:t>
            </a:r>
            <a:r>
              <a:rPr lang="en-US" sz="2000" b="1" dirty="0">
                <a:solidFill>
                  <a:srgbClr val="7030A0"/>
                </a:solidFill>
              </a:rPr>
              <a:t> sung ý </a:t>
            </a:r>
            <a:r>
              <a:rPr lang="en-US" sz="2000" b="1" dirty="0" err="1" smtClean="0">
                <a:solidFill>
                  <a:srgbClr val="7030A0"/>
                </a:solidFill>
              </a:rPr>
              <a:t>nghĩa</a:t>
            </a:r>
            <a:r>
              <a:rPr lang="en-US" sz="2000" b="1" dirty="0" smtClean="0">
                <a:solidFill>
                  <a:srgbClr val="7030A0"/>
                </a:solidFill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</a:rPr>
              <a:t>cho</a:t>
            </a:r>
            <a:r>
              <a:rPr lang="en-US" sz="2000" b="1" dirty="0">
                <a:solidFill>
                  <a:srgbClr val="7030A0"/>
                </a:solidFill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</a:rPr>
              <a:t>những</a:t>
            </a:r>
            <a:r>
              <a:rPr lang="en-US" sz="2000" b="1" dirty="0">
                <a:solidFill>
                  <a:srgbClr val="7030A0"/>
                </a:solidFill>
              </a:rPr>
              <a:t> </a:t>
            </a:r>
            <a:r>
              <a:rPr lang="en-US" sz="2000" b="1" dirty="0" smtClean="0">
                <a:solidFill>
                  <a:srgbClr val="7030A0"/>
                </a:solidFill>
              </a:rPr>
              <a:t>ĐT, </a:t>
            </a:r>
            <a:r>
              <a:rPr lang="en-US" sz="2000" b="1" dirty="0">
                <a:solidFill>
                  <a:srgbClr val="7030A0"/>
                </a:solidFill>
              </a:rPr>
              <a:t>TT </a:t>
            </a:r>
            <a:r>
              <a:rPr lang="en-US" sz="2000" b="1" dirty="0" err="1" smtClean="0">
                <a:solidFill>
                  <a:srgbClr val="7030A0"/>
                </a:solidFill>
              </a:rPr>
              <a:t>màu</a:t>
            </a:r>
            <a:r>
              <a:rPr lang="en-US" sz="2000" b="1" dirty="0" smtClean="0">
                <a:solidFill>
                  <a:srgbClr val="7030A0"/>
                </a:solidFill>
              </a:rPr>
              <a:t> </a:t>
            </a:r>
            <a:r>
              <a:rPr lang="vi-VN" sz="2000" b="1" dirty="0">
                <a:solidFill>
                  <a:srgbClr val="7030A0"/>
                </a:solidFill>
              </a:rPr>
              <a:t>đỏ</a:t>
            </a:r>
            <a:endParaRPr lang="en-US" sz="2000" b="1" dirty="0">
              <a:solidFill>
                <a:srgbClr val="7030A0"/>
              </a:solidFill>
            </a:endParaRPr>
          </a:p>
        </p:txBody>
      </p:sp>
      <p:sp>
        <p:nvSpPr>
          <p:cNvPr id="7" name="Arc 6"/>
          <p:cNvSpPr/>
          <p:nvPr/>
        </p:nvSpPr>
        <p:spPr bwMode="auto">
          <a:xfrm rot="18340089">
            <a:off x="1936732" y="2349662"/>
            <a:ext cx="273888" cy="593852"/>
          </a:xfrm>
          <a:prstGeom prst="arc">
            <a:avLst>
              <a:gd name="adj1" fmla="val 15456329"/>
              <a:gd name="adj2" fmla="val 0"/>
            </a:avLst>
          </a:prstGeom>
          <a:noFill/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 w="28575">
                <a:solidFill>
                  <a:schemeClr val="tx1"/>
                </a:solidFill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Arc 7"/>
          <p:cNvSpPr/>
          <p:nvPr/>
        </p:nvSpPr>
        <p:spPr bwMode="auto">
          <a:xfrm rot="13975850" flipV="1">
            <a:off x="4434610" y="3284619"/>
            <a:ext cx="438086" cy="610377"/>
          </a:xfrm>
          <a:prstGeom prst="arc">
            <a:avLst>
              <a:gd name="adj1" fmla="val 15456329"/>
              <a:gd name="adj2" fmla="val 0"/>
            </a:avLst>
          </a:prstGeom>
          <a:noFill/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 w="28575">
                <a:solidFill>
                  <a:schemeClr val="tx1"/>
                </a:solidFill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Arc 8"/>
          <p:cNvSpPr/>
          <p:nvPr/>
        </p:nvSpPr>
        <p:spPr bwMode="auto">
          <a:xfrm rot="13975850" flipV="1">
            <a:off x="1854633" y="4168349"/>
            <a:ext cx="438086" cy="610377"/>
          </a:xfrm>
          <a:prstGeom prst="arc">
            <a:avLst>
              <a:gd name="adj1" fmla="val 15456329"/>
              <a:gd name="adj2" fmla="val 0"/>
            </a:avLst>
          </a:prstGeom>
          <a:noFill/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 w="28575">
                <a:solidFill>
                  <a:schemeClr val="tx1"/>
                </a:solidFill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Arc 9"/>
          <p:cNvSpPr/>
          <p:nvPr/>
        </p:nvSpPr>
        <p:spPr bwMode="auto">
          <a:xfrm rot="13975850" flipV="1">
            <a:off x="5871504" y="4168350"/>
            <a:ext cx="438086" cy="610377"/>
          </a:xfrm>
          <a:prstGeom prst="arc">
            <a:avLst>
              <a:gd name="adj1" fmla="val 15456329"/>
              <a:gd name="adj2" fmla="val 0"/>
            </a:avLst>
          </a:prstGeom>
          <a:noFill/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 w="28575">
                <a:solidFill>
                  <a:schemeClr val="tx1"/>
                </a:solidFill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Arc 10"/>
          <p:cNvSpPr/>
          <p:nvPr/>
        </p:nvSpPr>
        <p:spPr bwMode="auto">
          <a:xfrm rot="13975850" flipV="1">
            <a:off x="1185719" y="4687895"/>
            <a:ext cx="438086" cy="610377"/>
          </a:xfrm>
          <a:prstGeom prst="arc">
            <a:avLst>
              <a:gd name="adj1" fmla="val 15456329"/>
              <a:gd name="adj2" fmla="val 0"/>
            </a:avLst>
          </a:prstGeom>
          <a:noFill/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 w="28575">
                <a:solidFill>
                  <a:schemeClr val="tx1"/>
                </a:solidFill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49615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19"/>
          <p:cNvSpPr txBox="1">
            <a:spLocks noChangeArrowheads="1"/>
          </p:cNvSpPr>
          <p:nvPr/>
        </p:nvSpPr>
        <p:spPr bwMode="auto">
          <a:xfrm>
            <a:off x="304800" y="228600"/>
            <a:ext cx="8610600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>
              <a:spcBef>
                <a:spcPct val="50000"/>
              </a:spcBef>
            </a:pPr>
            <a:r>
              <a:rPr lang="en-US" sz="2000" b="1" dirty="0" err="1" smtClean="0">
                <a:solidFill>
                  <a:srgbClr val="000000"/>
                </a:solidFill>
              </a:rPr>
              <a:t>Các</a:t>
            </a:r>
            <a:r>
              <a:rPr lang="en-US" sz="2000" b="1" dirty="0">
                <a:solidFill>
                  <a:srgbClr val="000000"/>
                </a:solidFill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</a:rPr>
              <a:t>phó</a:t>
            </a:r>
            <a:r>
              <a:rPr lang="en-US" sz="2000" b="1" dirty="0">
                <a:solidFill>
                  <a:srgbClr val="000000"/>
                </a:solidFill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</a:rPr>
              <a:t>từ</a:t>
            </a:r>
            <a:r>
              <a:rPr lang="en-US" sz="2000" b="1" dirty="0" smtClean="0">
                <a:solidFill>
                  <a:srgbClr val="000000"/>
                </a:solidFill>
              </a:rPr>
              <a:t>: 	</a:t>
            </a:r>
            <a:r>
              <a:rPr lang="vi-VN" sz="2000" b="1" dirty="0" smtClean="0">
                <a:solidFill>
                  <a:srgbClr val="FF0000"/>
                </a:solidFill>
              </a:rPr>
              <a:t>đã</a:t>
            </a:r>
            <a:r>
              <a:rPr lang="en-US" sz="2000" b="1" dirty="0">
                <a:solidFill>
                  <a:srgbClr val="FF0000"/>
                </a:solidFill>
              </a:rPr>
              <a:t>, </a:t>
            </a:r>
            <a:r>
              <a:rPr lang="en-US" sz="2000" b="1" dirty="0" err="1" smtClean="0">
                <a:solidFill>
                  <a:srgbClr val="FF0000"/>
                </a:solidFill>
              </a:rPr>
              <a:t>cũng</a:t>
            </a:r>
            <a:r>
              <a:rPr lang="en-US" sz="2000" b="1" dirty="0">
                <a:solidFill>
                  <a:srgbClr val="FF0000"/>
                </a:solidFill>
              </a:rPr>
              <a:t>, </a:t>
            </a:r>
            <a:r>
              <a:rPr lang="en-US" sz="2000" b="1" dirty="0" err="1" smtClean="0">
                <a:solidFill>
                  <a:srgbClr val="FF0000"/>
                </a:solidFill>
              </a:rPr>
              <a:t>vẫn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ch</a:t>
            </a:r>
            <a:r>
              <a:rPr lang="vi-VN" sz="2000" b="1" dirty="0" smtClean="0">
                <a:solidFill>
                  <a:srgbClr val="FF0000"/>
                </a:solidFill>
              </a:rPr>
              <a:t>ư</a:t>
            </a:r>
            <a:r>
              <a:rPr lang="en-US" sz="2000" b="1" dirty="0" smtClean="0">
                <a:solidFill>
                  <a:srgbClr val="FF0000"/>
                </a:solidFill>
              </a:rPr>
              <a:t>a</a:t>
            </a:r>
            <a:r>
              <a:rPr lang="en-US" sz="2000" b="1" dirty="0">
                <a:solidFill>
                  <a:srgbClr val="FF0000"/>
                </a:solidFill>
              </a:rPr>
              <a:t>, </a:t>
            </a:r>
            <a:r>
              <a:rPr lang="en-US" sz="2000" b="1" dirty="0" err="1" smtClean="0">
                <a:solidFill>
                  <a:srgbClr val="FF0000"/>
                </a:solidFill>
              </a:rPr>
              <a:t>thật</a:t>
            </a:r>
            <a:r>
              <a:rPr lang="en-US" sz="2000" b="1" dirty="0" smtClean="0">
                <a:solidFill>
                  <a:srgbClr val="FF0000"/>
                </a:solidFill>
              </a:rPr>
              <a:t>, </a:t>
            </a:r>
            <a:r>
              <a:rPr lang="vi-VN" sz="2000" b="1" dirty="0" smtClean="0">
                <a:solidFill>
                  <a:srgbClr val="FF0000"/>
                </a:solidFill>
              </a:rPr>
              <a:t>đượ</a:t>
            </a:r>
            <a:r>
              <a:rPr lang="en-US" sz="2000" b="1" dirty="0" smtClean="0">
                <a:solidFill>
                  <a:srgbClr val="FF0000"/>
                </a:solidFill>
              </a:rPr>
              <a:t>c</a:t>
            </a:r>
            <a:r>
              <a:rPr lang="en-US" sz="2000" b="1" dirty="0">
                <a:solidFill>
                  <a:srgbClr val="FF0000"/>
                </a:solidFill>
              </a:rPr>
              <a:t>, </a:t>
            </a:r>
            <a:r>
              <a:rPr lang="en-US" sz="2000" b="1" dirty="0" err="1" smtClean="0">
                <a:solidFill>
                  <a:srgbClr val="FF0000"/>
                </a:solidFill>
              </a:rPr>
              <a:t>rất</a:t>
            </a:r>
            <a:r>
              <a:rPr lang="en-US" sz="2000" b="1" dirty="0" smtClean="0">
                <a:solidFill>
                  <a:srgbClr val="FF0000"/>
                </a:solidFill>
              </a:rPr>
              <a:t>, </a:t>
            </a:r>
            <a:r>
              <a:rPr lang="en-US" sz="2000" b="1" dirty="0" err="1" smtClean="0">
                <a:solidFill>
                  <a:srgbClr val="FF0000"/>
                </a:solidFill>
              </a:rPr>
              <a:t>ra</a:t>
            </a:r>
            <a:r>
              <a:rPr lang="en-US" sz="2000" b="1" dirty="0">
                <a:solidFill>
                  <a:srgbClr val="FF0000"/>
                </a:solidFill>
              </a:rPr>
              <a:t>, </a:t>
            </a:r>
            <a:r>
              <a:rPr lang="en-US" sz="2000" b="1" dirty="0" err="1" smtClean="0">
                <a:solidFill>
                  <a:srgbClr val="FF0000"/>
                </a:solidFill>
              </a:rPr>
              <a:t>lắm</a:t>
            </a:r>
            <a:r>
              <a:rPr lang="en-US" sz="2000" b="1" dirty="0" smtClean="0">
                <a:solidFill>
                  <a:srgbClr val="FF0000"/>
                </a:solidFill>
              </a:rPr>
              <a:t>, </a:t>
            </a:r>
            <a:r>
              <a:rPr lang="vi-VN" sz="2000" b="1" dirty="0" smtClean="0">
                <a:solidFill>
                  <a:srgbClr val="FF0000"/>
                </a:solidFill>
              </a:rPr>
              <a:t>đừ</a:t>
            </a:r>
            <a:r>
              <a:rPr lang="en-US" sz="2000" b="1" dirty="0" err="1" smtClean="0">
                <a:solidFill>
                  <a:srgbClr val="FF0000"/>
                </a:solidFill>
              </a:rPr>
              <a:t>ng</a:t>
            </a:r>
            <a:r>
              <a:rPr lang="en-US" sz="2000" b="1" dirty="0">
                <a:solidFill>
                  <a:srgbClr val="FF0000"/>
                </a:solidFill>
              </a:rPr>
              <a:t>, </a:t>
            </a:r>
            <a:endParaRPr lang="en-US" sz="2000" b="1" dirty="0" smtClean="0">
              <a:solidFill>
                <a:srgbClr val="FF0000"/>
              </a:solidFill>
            </a:endParaRPr>
          </a:p>
          <a:p>
            <a:pPr marL="0" indent="0">
              <a:spcBef>
                <a:spcPct val="50000"/>
              </a:spcBef>
            </a:pPr>
            <a:r>
              <a:rPr lang="en-US" sz="2000" b="1" dirty="0" smtClean="0">
                <a:solidFill>
                  <a:srgbClr val="FF0000"/>
                </a:solidFill>
              </a:rPr>
              <a:t>				</a:t>
            </a:r>
            <a:r>
              <a:rPr lang="en-US" sz="2000" b="1" dirty="0" err="1" smtClean="0">
                <a:solidFill>
                  <a:srgbClr val="FF0000"/>
                </a:solidFill>
              </a:rPr>
              <a:t>không</a:t>
            </a:r>
            <a:r>
              <a:rPr lang="en-US" sz="2000" b="1" dirty="0" smtClean="0">
                <a:solidFill>
                  <a:srgbClr val="FF0000"/>
                </a:solidFill>
              </a:rPr>
              <a:t>,	</a:t>
            </a:r>
            <a:r>
              <a:rPr lang="vi-VN" sz="2000" b="1" dirty="0" smtClean="0">
                <a:solidFill>
                  <a:srgbClr val="FF0000"/>
                </a:solidFill>
              </a:rPr>
              <a:t>đ</a:t>
            </a:r>
            <a:r>
              <a:rPr lang="en-US" sz="2000" b="1" dirty="0" err="1" smtClean="0">
                <a:solidFill>
                  <a:srgbClr val="FF0000"/>
                </a:solidFill>
              </a:rPr>
              <a:t>ang</a:t>
            </a:r>
            <a:r>
              <a:rPr lang="en-US" sz="2000" b="1" dirty="0" err="1">
                <a:solidFill>
                  <a:srgbClr val="FF0000"/>
                </a:solidFill>
              </a:rPr>
              <a:t>.</a:t>
            </a:r>
            <a:endParaRPr lang="en-US" sz="2000" b="1" dirty="0">
              <a:solidFill>
                <a:srgbClr val="FF0000"/>
              </a:solidFill>
            </a:endParaRPr>
          </a:p>
        </p:txBody>
      </p:sp>
      <p:graphicFrame>
        <p:nvGraphicFramePr>
          <p:cNvPr id="5" name="Group 59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2036190998"/>
              </p:ext>
            </p:extLst>
          </p:nvPr>
        </p:nvGraphicFramePr>
        <p:xfrm>
          <a:off x="304800" y="1371600"/>
          <a:ext cx="8610600" cy="5167313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3429000"/>
                <a:gridCol w="2667000"/>
                <a:gridCol w="2514600"/>
              </a:tblGrid>
              <a:tr h="731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Phó</a:t>
                      </a:r>
                      <a:r>
                        <a:rPr kumimoji="0" lang="en-US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kumimoji="0" lang="en-US" sz="20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từ</a:t>
                      </a:r>
                      <a:r>
                        <a:rPr kumimoji="0" lang="en-US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đứng</a:t>
                      </a:r>
                      <a:r>
                        <a:rPr kumimoji="0" lang="en-US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kumimoji="0" lang="en-US" sz="20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trước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Phó</a:t>
                      </a:r>
                      <a:r>
                        <a:rPr kumimoji="0" lang="en-US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kumimoji="0" lang="en-US" sz="20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từ</a:t>
                      </a:r>
                      <a:r>
                        <a:rPr kumimoji="0" lang="en-US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đứng</a:t>
                      </a:r>
                      <a:r>
                        <a:rPr kumimoji="0" lang="en-US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kumimoji="0" lang="en-US" sz="20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sau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673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Chỉ</a:t>
                      </a:r>
                      <a:r>
                        <a:rPr kumimoji="0" lang="en-US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kumimoji="0" lang="en-US" sz="20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quan</a:t>
                      </a:r>
                      <a:r>
                        <a:rPr kumimoji="0" lang="en-US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kumimoji="0" lang="en-US" sz="20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hệ</a:t>
                      </a:r>
                      <a:r>
                        <a:rPr kumimoji="0" lang="en-US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 t/</a:t>
                      </a:r>
                      <a:r>
                        <a:rPr kumimoji="0" lang="en-US" sz="20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gian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596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Chỉ</a:t>
                      </a:r>
                      <a:r>
                        <a:rPr kumimoji="0" lang="en-US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kumimoji="0" lang="en-US" sz="20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mức</a:t>
                      </a:r>
                      <a:r>
                        <a:rPr kumimoji="0" lang="en-US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kumimoji="0" lang="en-US" sz="20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độ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671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Chỉ</a:t>
                      </a:r>
                      <a:r>
                        <a:rPr kumimoji="0" lang="en-US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kumimoji="0" lang="en-US" sz="20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sự</a:t>
                      </a:r>
                      <a:r>
                        <a:rPr kumimoji="0" lang="en-US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kumimoji="0" lang="en-US" sz="20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tiếp</a:t>
                      </a:r>
                      <a:r>
                        <a:rPr kumimoji="0" lang="en-US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kumimoji="0" lang="en-US" sz="20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diễn</a:t>
                      </a:r>
                      <a:r>
                        <a:rPr kumimoji="0" lang="en-US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kumimoji="0" lang="en-US" sz="20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tương</a:t>
                      </a:r>
                      <a:r>
                        <a:rPr kumimoji="0" lang="en-US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kumimoji="0" lang="en-US" sz="20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tự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596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Chỉ</a:t>
                      </a:r>
                      <a:r>
                        <a:rPr kumimoji="0" lang="en-US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kumimoji="0" lang="en-US" sz="20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sự</a:t>
                      </a:r>
                      <a:r>
                        <a:rPr kumimoji="0" lang="en-US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kumimoji="0" lang="en-US" sz="20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phủ</a:t>
                      </a:r>
                      <a:r>
                        <a:rPr kumimoji="0" lang="en-US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kumimoji="0" lang="en-US" sz="20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định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596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Chỉ</a:t>
                      </a:r>
                      <a:r>
                        <a:rPr kumimoji="0" lang="en-US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kumimoji="0" lang="en-US" sz="20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sự</a:t>
                      </a:r>
                      <a:r>
                        <a:rPr kumimoji="0" lang="en-US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kumimoji="0" lang="en-US" sz="20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cầu</a:t>
                      </a:r>
                      <a:r>
                        <a:rPr kumimoji="0" lang="en-US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kumimoji="0" lang="en-US" sz="20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khiến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673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Chỉ</a:t>
                      </a:r>
                      <a:r>
                        <a:rPr kumimoji="0" lang="en-US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kumimoji="0" lang="en-US" sz="20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kết</a:t>
                      </a:r>
                      <a:r>
                        <a:rPr kumimoji="0" lang="en-US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kumimoji="0" lang="en-US" sz="20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quả</a:t>
                      </a:r>
                      <a:r>
                        <a:rPr kumimoji="0" lang="en-US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kumimoji="0" lang="en-US" sz="20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và</a:t>
                      </a:r>
                      <a:r>
                        <a:rPr kumimoji="0" lang="en-US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kumimoji="0" lang="en-US" sz="20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hướng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596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Chỉ</a:t>
                      </a:r>
                      <a:r>
                        <a:rPr kumimoji="0" lang="en-US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kumimoji="0" lang="en-US" sz="20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khả</a:t>
                      </a:r>
                      <a:r>
                        <a:rPr kumimoji="0" lang="en-US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kumimoji="0" lang="en-US" sz="20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năng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  <p:sp>
        <p:nvSpPr>
          <p:cNvPr id="8" name="Text Box 19"/>
          <p:cNvSpPr txBox="1">
            <a:spLocks noChangeArrowheads="1"/>
          </p:cNvSpPr>
          <p:nvPr/>
        </p:nvSpPr>
        <p:spPr bwMode="auto">
          <a:xfrm>
            <a:off x="3848100" y="2209800"/>
            <a:ext cx="24765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>
              <a:spcBef>
                <a:spcPct val="50000"/>
              </a:spcBef>
            </a:pPr>
            <a:r>
              <a:rPr lang="vi-VN" sz="2000" b="1" dirty="0">
                <a:solidFill>
                  <a:srgbClr val="FF0000"/>
                </a:solidFill>
              </a:rPr>
              <a:t>đã</a:t>
            </a:r>
            <a:r>
              <a:rPr lang="en-US" sz="2000" b="1" dirty="0" smtClean="0">
                <a:solidFill>
                  <a:srgbClr val="FF0000"/>
                </a:solidFill>
              </a:rPr>
              <a:t>, </a:t>
            </a:r>
            <a:r>
              <a:rPr lang="vi-VN" sz="2000" b="1" dirty="0" smtClean="0">
                <a:solidFill>
                  <a:srgbClr val="FF0000"/>
                </a:solidFill>
              </a:rPr>
              <a:t>đ</a:t>
            </a:r>
            <a:r>
              <a:rPr lang="en-US" sz="2000" b="1" dirty="0" err="1" smtClean="0">
                <a:solidFill>
                  <a:srgbClr val="FF0000"/>
                </a:solidFill>
              </a:rPr>
              <a:t>ang</a:t>
            </a:r>
            <a:r>
              <a:rPr lang="en-US" sz="2000" b="1" dirty="0">
                <a:solidFill>
                  <a:srgbClr val="FF0000"/>
                </a:solidFill>
              </a:rPr>
              <a:t>, </a:t>
            </a:r>
            <a:r>
              <a:rPr lang="en-US" sz="2000" b="1" dirty="0" err="1" smtClean="0">
                <a:solidFill>
                  <a:srgbClr val="FF0000"/>
                </a:solidFill>
              </a:rPr>
              <a:t>sẽ</a:t>
            </a:r>
            <a:r>
              <a:rPr lang="en-US" sz="2000" b="1" dirty="0">
                <a:solidFill>
                  <a:srgbClr val="FF0000"/>
                </a:solidFill>
              </a:rPr>
              <a:t>, </a:t>
            </a:r>
            <a:r>
              <a:rPr lang="en-US" sz="2000" b="1" dirty="0" err="1" smtClean="0">
                <a:solidFill>
                  <a:srgbClr val="FF0000"/>
                </a:solidFill>
              </a:rPr>
              <a:t>sắp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9" name="Text Box 19"/>
          <p:cNvSpPr txBox="1">
            <a:spLocks noChangeArrowheads="1"/>
          </p:cNvSpPr>
          <p:nvPr/>
        </p:nvSpPr>
        <p:spPr bwMode="auto">
          <a:xfrm>
            <a:off x="3848100" y="2895600"/>
            <a:ext cx="15240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>
              <a:spcBef>
                <a:spcPct val="50000"/>
              </a:spcBef>
            </a:pPr>
            <a:r>
              <a:rPr lang="en-US" sz="2000" b="1" dirty="0" err="1" smtClean="0">
                <a:solidFill>
                  <a:srgbClr val="FF0000"/>
                </a:solidFill>
              </a:rPr>
              <a:t>rất</a:t>
            </a:r>
            <a:r>
              <a:rPr lang="en-US" sz="2000" b="1" dirty="0">
                <a:solidFill>
                  <a:srgbClr val="FF0000"/>
                </a:solidFill>
              </a:rPr>
              <a:t>, </a:t>
            </a:r>
            <a:r>
              <a:rPr lang="en-US" sz="2000" b="1" dirty="0" err="1" smtClean="0">
                <a:solidFill>
                  <a:srgbClr val="FF0000"/>
                </a:solidFill>
              </a:rPr>
              <a:t>thật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10" name="Text Box 19"/>
          <p:cNvSpPr txBox="1">
            <a:spLocks noChangeArrowheads="1"/>
          </p:cNvSpPr>
          <p:nvPr/>
        </p:nvSpPr>
        <p:spPr bwMode="auto">
          <a:xfrm>
            <a:off x="6553200" y="2895600"/>
            <a:ext cx="15240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>
              <a:spcBef>
                <a:spcPct val="50000"/>
              </a:spcBef>
            </a:pPr>
            <a:r>
              <a:rPr lang="en-US" sz="2000" b="1" dirty="0" err="1" smtClean="0">
                <a:solidFill>
                  <a:srgbClr val="FF0000"/>
                </a:solidFill>
              </a:rPr>
              <a:t>lắm</a:t>
            </a:r>
            <a:r>
              <a:rPr lang="en-US" sz="2000" b="1" dirty="0">
                <a:solidFill>
                  <a:srgbClr val="FF0000"/>
                </a:solidFill>
              </a:rPr>
              <a:t>, </a:t>
            </a:r>
            <a:r>
              <a:rPr lang="en-US" sz="2000" b="1" dirty="0" err="1">
                <a:solidFill>
                  <a:srgbClr val="FF0000"/>
                </a:solidFill>
              </a:rPr>
              <a:t>quá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11" name="Text Box 19"/>
          <p:cNvSpPr txBox="1">
            <a:spLocks noChangeArrowheads="1"/>
          </p:cNvSpPr>
          <p:nvPr/>
        </p:nvSpPr>
        <p:spPr bwMode="auto">
          <a:xfrm>
            <a:off x="3848100" y="3505200"/>
            <a:ext cx="15240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>
              <a:spcBef>
                <a:spcPct val="50000"/>
              </a:spcBef>
            </a:pPr>
            <a:r>
              <a:rPr lang="en-US" sz="2000" b="1" dirty="0" err="1" smtClean="0">
                <a:solidFill>
                  <a:srgbClr val="FF0000"/>
                </a:solidFill>
              </a:rPr>
              <a:t>cũng</a:t>
            </a:r>
            <a:r>
              <a:rPr lang="en-US" sz="2000" b="1" dirty="0">
                <a:solidFill>
                  <a:srgbClr val="FF0000"/>
                </a:solidFill>
              </a:rPr>
              <a:t>, </a:t>
            </a:r>
            <a:r>
              <a:rPr lang="en-US" sz="2000" b="1" dirty="0" err="1" smtClean="0">
                <a:solidFill>
                  <a:srgbClr val="FF0000"/>
                </a:solidFill>
              </a:rPr>
              <a:t>vẫn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12" name="Text Box 19"/>
          <p:cNvSpPr txBox="1">
            <a:spLocks noChangeArrowheads="1"/>
          </p:cNvSpPr>
          <p:nvPr/>
        </p:nvSpPr>
        <p:spPr bwMode="auto">
          <a:xfrm>
            <a:off x="3848100" y="4142510"/>
            <a:ext cx="17145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>
              <a:spcBef>
                <a:spcPct val="50000"/>
              </a:spcBef>
            </a:pPr>
            <a:r>
              <a:rPr lang="en-US" sz="2000" b="1" dirty="0" err="1" smtClean="0">
                <a:solidFill>
                  <a:srgbClr val="FF0000"/>
                </a:solidFill>
              </a:rPr>
              <a:t>không</a:t>
            </a:r>
            <a:r>
              <a:rPr lang="en-US" sz="2000" b="1" dirty="0" smtClean="0">
                <a:solidFill>
                  <a:srgbClr val="FF0000"/>
                </a:solidFill>
              </a:rPr>
              <a:t>, </a:t>
            </a:r>
            <a:r>
              <a:rPr lang="en-US" sz="2000" b="1" dirty="0" err="1" smtClean="0">
                <a:solidFill>
                  <a:srgbClr val="FF0000"/>
                </a:solidFill>
              </a:rPr>
              <a:t>ch</a:t>
            </a:r>
            <a:r>
              <a:rPr lang="vi-VN" sz="2000" b="1" dirty="0" smtClean="0">
                <a:solidFill>
                  <a:srgbClr val="FF0000"/>
                </a:solidFill>
              </a:rPr>
              <a:t>ư</a:t>
            </a:r>
            <a:r>
              <a:rPr lang="en-US" sz="2000" b="1" dirty="0" smtClean="0">
                <a:solidFill>
                  <a:srgbClr val="FF0000"/>
                </a:solidFill>
              </a:rPr>
              <a:t>a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13" name="Text Box 19"/>
          <p:cNvSpPr txBox="1">
            <a:spLocks noChangeArrowheads="1"/>
          </p:cNvSpPr>
          <p:nvPr/>
        </p:nvSpPr>
        <p:spPr bwMode="auto">
          <a:xfrm>
            <a:off x="3848100" y="4724400"/>
            <a:ext cx="17145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>
              <a:spcBef>
                <a:spcPct val="50000"/>
              </a:spcBef>
            </a:pPr>
            <a:r>
              <a:rPr lang="vi-VN" sz="2000" b="1" dirty="0" smtClean="0">
                <a:solidFill>
                  <a:srgbClr val="FF0000"/>
                </a:solidFill>
              </a:rPr>
              <a:t>đừ</a:t>
            </a:r>
            <a:r>
              <a:rPr lang="en-US" sz="2000" b="1" dirty="0" err="1" smtClean="0">
                <a:solidFill>
                  <a:srgbClr val="FF0000"/>
                </a:solidFill>
              </a:rPr>
              <a:t>ng</a:t>
            </a:r>
            <a:r>
              <a:rPr lang="en-US" sz="2000" b="1" dirty="0">
                <a:solidFill>
                  <a:srgbClr val="FF0000"/>
                </a:solidFill>
              </a:rPr>
              <a:t>, </a:t>
            </a:r>
            <a:r>
              <a:rPr lang="en-US" sz="2000" b="1" dirty="0" err="1">
                <a:solidFill>
                  <a:srgbClr val="FF0000"/>
                </a:solidFill>
              </a:rPr>
              <a:t>chớ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14" name="Text Box 19"/>
          <p:cNvSpPr txBox="1">
            <a:spLocks noChangeArrowheads="1"/>
          </p:cNvSpPr>
          <p:nvPr/>
        </p:nvSpPr>
        <p:spPr bwMode="auto">
          <a:xfrm>
            <a:off x="6525490" y="5410200"/>
            <a:ext cx="238991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>
              <a:spcBef>
                <a:spcPct val="50000"/>
              </a:spcBef>
            </a:pPr>
            <a:r>
              <a:rPr lang="en-US" sz="2000" b="1" dirty="0" err="1" smtClean="0">
                <a:solidFill>
                  <a:srgbClr val="FF0000"/>
                </a:solidFill>
              </a:rPr>
              <a:t>vào</a:t>
            </a:r>
            <a:r>
              <a:rPr lang="en-US" sz="2000" b="1" dirty="0" smtClean="0">
                <a:solidFill>
                  <a:srgbClr val="FF0000"/>
                </a:solidFill>
              </a:rPr>
              <a:t>, </a:t>
            </a:r>
            <a:r>
              <a:rPr lang="en-US" sz="2000" b="1" dirty="0" err="1" smtClean="0">
                <a:solidFill>
                  <a:srgbClr val="FF0000"/>
                </a:solidFill>
              </a:rPr>
              <a:t>ra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15" name="Text Box 19"/>
          <p:cNvSpPr txBox="1">
            <a:spLocks noChangeArrowheads="1"/>
          </p:cNvSpPr>
          <p:nvPr/>
        </p:nvSpPr>
        <p:spPr bwMode="auto">
          <a:xfrm>
            <a:off x="6504709" y="6019800"/>
            <a:ext cx="17145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>
              <a:spcBef>
                <a:spcPct val="50000"/>
              </a:spcBef>
            </a:pPr>
            <a:r>
              <a:rPr lang="vi-VN" sz="2000" b="1" dirty="0" smtClean="0">
                <a:solidFill>
                  <a:srgbClr val="FF0000"/>
                </a:solidFill>
              </a:rPr>
              <a:t>đượ</a:t>
            </a:r>
            <a:r>
              <a:rPr lang="en-US" sz="2000" b="1" dirty="0" smtClean="0">
                <a:solidFill>
                  <a:srgbClr val="FF0000"/>
                </a:solidFill>
              </a:rPr>
              <a:t>c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23133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85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45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50"/>
                            </p:stCondLst>
                            <p:childTnLst>
                              <p:par>
                                <p:cTn id="1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650"/>
                            </p:stCondLst>
                            <p:childTnLst>
                              <p:par>
                                <p:cTn id="2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350"/>
                            </p:stCondLst>
                            <p:childTnLst>
                              <p:par>
                                <p:cTn id="2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600"/>
                            </p:stCondLst>
                            <p:childTnLst>
                              <p:par>
                                <p:cTn id="3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theme/theme1.xml><?xml version="1.0" encoding="utf-8"?>
<a:theme xmlns:a="http://schemas.openxmlformats.org/drawingml/2006/main" name="574TGp_natural_light_ani">
  <a:themeElements>
    <a:clrScheme name="Default Design 3">
      <a:dk1>
        <a:srgbClr val="808080"/>
      </a:dk1>
      <a:lt1>
        <a:srgbClr val="DDE89A"/>
      </a:lt1>
      <a:dk2>
        <a:srgbClr val="329A2A"/>
      </a:dk2>
      <a:lt2>
        <a:srgbClr val="185E25"/>
      </a:lt2>
      <a:accent1>
        <a:srgbClr val="80CB35"/>
      </a:accent1>
      <a:accent2>
        <a:srgbClr val="518CD3"/>
      </a:accent2>
      <a:accent3>
        <a:srgbClr val="ADCAAC"/>
      </a:accent3>
      <a:accent4>
        <a:srgbClr val="BDC683"/>
      </a:accent4>
      <a:accent5>
        <a:srgbClr val="C0E2AE"/>
      </a:accent5>
      <a:accent6>
        <a:srgbClr val="497EBF"/>
      </a:accent6>
      <a:hlink>
        <a:srgbClr val="E15D7C"/>
      </a:hlink>
      <a:folHlink>
        <a:srgbClr val="DB9153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808080"/>
        </a:dk1>
        <a:lt1>
          <a:srgbClr val="EADCC0"/>
        </a:lt1>
        <a:dk2>
          <a:srgbClr val="F97407"/>
        </a:dk2>
        <a:lt2>
          <a:srgbClr val="E65D00"/>
        </a:lt2>
        <a:accent1>
          <a:srgbClr val="FBCF2D"/>
        </a:accent1>
        <a:accent2>
          <a:srgbClr val="5C8CDA"/>
        </a:accent2>
        <a:accent3>
          <a:srgbClr val="FBBCAA"/>
        </a:accent3>
        <a:accent4>
          <a:srgbClr val="C8BCA4"/>
        </a:accent4>
        <a:accent5>
          <a:srgbClr val="FDE4AD"/>
        </a:accent5>
        <a:accent6>
          <a:srgbClr val="537EC5"/>
        </a:accent6>
        <a:hlink>
          <a:srgbClr val="87D242"/>
        </a:hlink>
        <a:folHlink>
          <a:srgbClr val="DA647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808080"/>
        </a:dk1>
        <a:lt1>
          <a:srgbClr val="9BD3E5"/>
        </a:lt1>
        <a:dk2>
          <a:srgbClr val="357DA9"/>
        </a:dk2>
        <a:lt2>
          <a:srgbClr val="101C56"/>
        </a:lt2>
        <a:accent1>
          <a:srgbClr val="58BECC"/>
        </a:accent1>
        <a:accent2>
          <a:srgbClr val="8A5BDF"/>
        </a:accent2>
        <a:accent3>
          <a:srgbClr val="AEBFD1"/>
        </a:accent3>
        <a:accent4>
          <a:srgbClr val="84B4C3"/>
        </a:accent4>
        <a:accent5>
          <a:srgbClr val="B4DBE2"/>
        </a:accent5>
        <a:accent6>
          <a:srgbClr val="7D52CA"/>
        </a:accent6>
        <a:hlink>
          <a:srgbClr val="6ECC4C"/>
        </a:hlink>
        <a:folHlink>
          <a:srgbClr val="DD693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808080"/>
        </a:dk1>
        <a:lt1>
          <a:srgbClr val="DDE89A"/>
        </a:lt1>
        <a:dk2>
          <a:srgbClr val="329A2A"/>
        </a:dk2>
        <a:lt2>
          <a:srgbClr val="185E25"/>
        </a:lt2>
        <a:accent1>
          <a:srgbClr val="80CB35"/>
        </a:accent1>
        <a:accent2>
          <a:srgbClr val="518CD3"/>
        </a:accent2>
        <a:accent3>
          <a:srgbClr val="ADCAAC"/>
        </a:accent3>
        <a:accent4>
          <a:srgbClr val="BDC683"/>
        </a:accent4>
        <a:accent5>
          <a:srgbClr val="C0E2AE"/>
        </a:accent5>
        <a:accent6>
          <a:srgbClr val="497EBF"/>
        </a:accent6>
        <a:hlink>
          <a:srgbClr val="E15D7C"/>
        </a:hlink>
        <a:folHlink>
          <a:srgbClr val="DB915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574TGp_natural_light_ani</Template>
  <TotalTime>1061</TotalTime>
  <Words>249</Words>
  <Application>Microsoft Office PowerPoint</Application>
  <PresentationFormat>On-screen Show (4:3)</PresentationFormat>
  <Paragraphs>52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574TGp_natural_light_ani</vt:lpstr>
      <vt:lpstr>PHÓ TỪ</vt:lpstr>
      <vt:lpstr>NỘI DUNG</vt:lpstr>
      <vt:lpstr>I. PHÓ TỪ LÀ GÌ?</vt:lpstr>
      <vt:lpstr>II. CÁC LOẠI PHÓ TỪ</vt:lpstr>
      <vt:lpstr>PowerPoint Presentation</vt:lpstr>
    </vt:vector>
  </TitlesOfParts>
  <Company>TTDV - Cholimex MEI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ThemeGallery PowerTemplate</dc:title>
  <dc:creator>Hp</dc:creator>
  <cp:lastModifiedBy>acer</cp:lastModifiedBy>
  <cp:revision>146</cp:revision>
  <dcterms:created xsi:type="dcterms:W3CDTF">2013-10-21T11:19:42Z</dcterms:created>
  <dcterms:modified xsi:type="dcterms:W3CDTF">2016-02-15T07:36:36Z</dcterms:modified>
</cp:coreProperties>
</file>